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62" r:id="rId3"/>
    <p:sldId id="257" r:id="rId4"/>
    <p:sldId id="261" r:id="rId5"/>
    <p:sldId id="258" r:id="rId6"/>
    <p:sldId id="259" r:id="rId7"/>
  </p:sldIdLst>
  <p:sldSz cx="6838950" cy="5467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7841"/>
    <a:srgbClr val="FFF03A"/>
    <a:srgbClr val="0055B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57"/>
    <p:restoredTop sz="94694"/>
  </p:normalViewPr>
  <p:slideViewPr>
    <p:cSldViewPr snapToGrid="0">
      <p:cViewPr varScale="1">
        <p:scale>
          <a:sx n="152" d="100"/>
          <a:sy n="152" d="100"/>
        </p:scale>
        <p:origin x="247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2921" y="894773"/>
            <a:ext cx="5813108" cy="1903448"/>
          </a:xfrm>
        </p:spPr>
        <p:txBody>
          <a:bodyPr anchor="b"/>
          <a:lstStyle>
            <a:lvl1pPr algn="ctr">
              <a:defRPr sz="4487"/>
            </a:lvl1pPr>
          </a:lstStyle>
          <a:p>
            <a:r>
              <a:rPr lang="de-DE"/>
              <a:t>Mastertitelformat bearbeiten</a:t>
            </a:r>
            <a:endParaRPr lang="en-US" dirty="0"/>
          </a:p>
        </p:txBody>
      </p:sp>
      <p:sp>
        <p:nvSpPr>
          <p:cNvPr id="3" name="Subtitle 2"/>
          <p:cNvSpPr>
            <a:spLocks noGrp="1"/>
          </p:cNvSpPr>
          <p:nvPr>
            <p:ph type="subTitle" idx="1"/>
          </p:nvPr>
        </p:nvSpPr>
        <p:spPr>
          <a:xfrm>
            <a:off x="854869" y="2871625"/>
            <a:ext cx="5129213" cy="1320010"/>
          </a:xfrm>
        </p:spPr>
        <p:txBody>
          <a:bodyPr/>
          <a:lstStyle>
            <a:lvl1pPr marL="0" indent="0" algn="ctr">
              <a:buNone/>
              <a:defRPr sz="1795"/>
            </a:lvl1pPr>
            <a:lvl2pPr marL="341940" indent="0" algn="ctr">
              <a:buNone/>
              <a:defRPr sz="1496"/>
            </a:lvl2pPr>
            <a:lvl3pPr marL="683880" indent="0" algn="ctr">
              <a:buNone/>
              <a:defRPr sz="1346"/>
            </a:lvl3pPr>
            <a:lvl4pPr marL="1025820" indent="0" algn="ctr">
              <a:buNone/>
              <a:defRPr sz="1197"/>
            </a:lvl4pPr>
            <a:lvl5pPr marL="1367760" indent="0" algn="ctr">
              <a:buNone/>
              <a:defRPr sz="1197"/>
            </a:lvl5pPr>
            <a:lvl6pPr marL="1709699" indent="0" algn="ctr">
              <a:buNone/>
              <a:defRPr sz="1197"/>
            </a:lvl6pPr>
            <a:lvl7pPr marL="2051639" indent="0" algn="ctr">
              <a:buNone/>
              <a:defRPr sz="1197"/>
            </a:lvl7pPr>
            <a:lvl8pPr marL="2393579" indent="0" algn="ctr">
              <a:buNone/>
              <a:defRPr sz="1197"/>
            </a:lvl8pPr>
            <a:lvl9pPr marL="2735519" indent="0" algn="ctr">
              <a:buNone/>
              <a:defRPr sz="1197"/>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1385300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774646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94124" y="291086"/>
            <a:ext cx="1474649" cy="463332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0178" y="291086"/>
            <a:ext cx="4338459" cy="463332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176657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232615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6616" y="1363042"/>
            <a:ext cx="5898594" cy="2274265"/>
          </a:xfrm>
        </p:spPr>
        <p:txBody>
          <a:bodyPr anchor="b"/>
          <a:lstStyle>
            <a:lvl1pPr>
              <a:defRPr sz="4487"/>
            </a:lvl1pPr>
          </a:lstStyle>
          <a:p>
            <a:r>
              <a:rPr lang="de-DE"/>
              <a:t>Mastertitelformat bearbeiten</a:t>
            </a:r>
            <a:endParaRPr lang="en-US" dirty="0"/>
          </a:p>
        </p:txBody>
      </p:sp>
      <p:sp>
        <p:nvSpPr>
          <p:cNvPr id="3" name="Text Placeholder 2"/>
          <p:cNvSpPr>
            <a:spLocks noGrp="1"/>
          </p:cNvSpPr>
          <p:nvPr>
            <p:ph type="body" idx="1"/>
          </p:nvPr>
        </p:nvSpPr>
        <p:spPr>
          <a:xfrm>
            <a:off x="466616" y="3658823"/>
            <a:ext cx="5898594" cy="1195982"/>
          </a:xfrm>
        </p:spPr>
        <p:txBody>
          <a:bodyPr/>
          <a:lstStyle>
            <a:lvl1pPr marL="0" indent="0">
              <a:buNone/>
              <a:defRPr sz="1795">
                <a:solidFill>
                  <a:schemeClr val="tx1"/>
                </a:solidFill>
              </a:defRPr>
            </a:lvl1pPr>
            <a:lvl2pPr marL="341940" indent="0">
              <a:buNone/>
              <a:defRPr sz="1496">
                <a:solidFill>
                  <a:schemeClr val="tx1">
                    <a:tint val="75000"/>
                  </a:schemeClr>
                </a:solidFill>
              </a:defRPr>
            </a:lvl2pPr>
            <a:lvl3pPr marL="683880" indent="0">
              <a:buNone/>
              <a:defRPr sz="1346">
                <a:solidFill>
                  <a:schemeClr val="tx1">
                    <a:tint val="75000"/>
                  </a:schemeClr>
                </a:solidFill>
              </a:defRPr>
            </a:lvl3pPr>
            <a:lvl4pPr marL="1025820" indent="0">
              <a:buNone/>
              <a:defRPr sz="1197">
                <a:solidFill>
                  <a:schemeClr val="tx1">
                    <a:tint val="75000"/>
                  </a:schemeClr>
                </a:solidFill>
              </a:defRPr>
            </a:lvl4pPr>
            <a:lvl5pPr marL="1367760" indent="0">
              <a:buNone/>
              <a:defRPr sz="1197">
                <a:solidFill>
                  <a:schemeClr val="tx1">
                    <a:tint val="75000"/>
                  </a:schemeClr>
                </a:solidFill>
              </a:defRPr>
            </a:lvl5pPr>
            <a:lvl6pPr marL="1709699" indent="0">
              <a:buNone/>
              <a:defRPr sz="1197">
                <a:solidFill>
                  <a:schemeClr val="tx1">
                    <a:tint val="75000"/>
                  </a:schemeClr>
                </a:solidFill>
              </a:defRPr>
            </a:lvl6pPr>
            <a:lvl7pPr marL="2051639" indent="0">
              <a:buNone/>
              <a:defRPr sz="1197">
                <a:solidFill>
                  <a:schemeClr val="tx1">
                    <a:tint val="75000"/>
                  </a:schemeClr>
                </a:solidFill>
              </a:defRPr>
            </a:lvl7pPr>
            <a:lvl8pPr marL="2393579" indent="0">
              <a:buNone/>
              <a:defRPr sz="1197">
                <a:solidFill>
                  <a:schemeClr val="tx1">
                    <a:tint val="75000"/>
                  </a:schemeClr>
                </a:solidFill>
              </a:defRPr>
            </a:lvl8pPr>
            <a:lvl9pPr marL="2735519" indent="0">
              <a:buNone/>
              <a:defRPr sz="1197">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2727034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0178" y="1455429"/>
            <a:ext cx="2906554" cy="34689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62218" y="1455429"/>
            <a:ext cx="2906554" cy="34689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E565AD0-EB76-5142-BD8B-1D9D83FA2BC6}" type="datetimeFigureOut">
              <a:rPr lang="de-US" smtClean="0"/>
              <a:t>12/15/25</a:t>
            </a:fld>
            <a:endParaRPr lang="de-US"/>
          </a:p>
        </p:txBody>
      </p:sp>
      <p:sp>
        <p:nvSpPr>
          <p:cNvPr id="6" name="Footer Placeholder 5"/>
          <p:cNvSpPr>
            <a:spLocks noGrp="1"/>
          </p:cNvSpPr>
          <p:nvPr>
            <p:ph type="ftr" sz="quarter" idx="11"/>
          </p:nvPr>
        </p:nvSpPr>
        <p:spPr/>
        <p:txBody>
          <a:bodyPr/>
          <a:lstStyle/>
          <a:p>
            <a:endParaRPr lang="de-US"/>
          </a:p>
        </p:txBody>
      </p:sp>
      <p:sp>
        <p:nvSpPr>
          <p:cNvPr id="7" name="Slide Number Placeholder 6"/>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22627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1069" y="291087"/>
            <a:ext cx="5898594" cy="1056768"/>
          </a:xfrm>
        </p:spPr>
        <p:txBody>
          <a:bodyPr/>
          <a:lstStyle/>
          <a:p>
            <a:r>
              <a:rPr lang="de-DE"/>
              <a:t>Mastertitelformat bearbeiten</a:t>
            </a:r>
            <a:endParaRPr lang="en-US" dirty="0"/>
          </a:p>
        </p:txBody>
      </p:sp>
      <p:sp>
        <p:nvSpPr>
          <p:cNvPr id="3" name="Text Placeholder 2"/>
          <p:cNvSpPr>
            <a:spLocks noGrp="1"/>
          </p:cNvSpPr>
          <p:nvPr>
            <p:ph type="body" idx="1"/>
          </p:nvPr>
        </p:nvSpPr>
        <p:spPr>
          <a:xfrm>
            <a:off x="471069" y="1340260"/>
            <a:ext cx="2893196" cy="656841"/>
          </a:xfrm>
        </p:spPr>
        <p:txBody>
          <a:bodyPr anchor="b"/>
          <a:lstStyle>
            <a:lvl1pPr marL="0" indent="0">
              <a:buNone/>
              <a:defRPr sz="1795" b="1"/>
            </a:lvl1pPr>
            <a:lvl2pPr marL="341940" indent="0">
              <a:buNone/>
              <a:defRPr sz="1496" b="1"/>
            </a:lvl2pPr>
            <a:lvl3pPr marL="683880" indent="0">
              <a:buNone/>
              <a:defRPr sz="1346" b="1"/>
            </a:lvl3pPr>
            <a:lvl4pPr marL="1025820" indent="0">
              <a:buNone/>
              <a:defRPr sz="1197" b="1"/>
            </a:lvl4pPr>
            <a:lvl5pPr marL="1367760" indent="0">
              <a:buNone/>
              <a:defRPr sz="1197" b="1"/>
            </a:lvl5pPr>
            <a:lvl6pPr marL="1709699" indent="0">
              <a:buNone/>
              <a:defRPr sz="1197" b="1"/>
            </a:lvl6pPr>
            <a:lvl7pPr marL="2051639" indent="0">
              <a:buNone/>
              <a:defRPr sz="1197" b="1"/>
            </a:lvl7pPr>
            <a:lvl8pPr marL="2393579" indent="0">
              <a:buNone/>
              <a:defRPr sz="1197" b="1"/>
            </a:lvl8pPr>
            <a:lvl9pPr marL="2735519" indent="0">
              <a:buNone/>
              <a:defRPr sz="1197" b="1"/>
            </a:lvl9pPr>
          </a:lstStyle>
          <a:p>
            <a:pPr lvl="0"/>
            <a:r>
              <a:rPr lang="de-DE"/>
              <a:t>Mastertextformat bearbeiten</a:t>
            </a:r>
          </a:p>
        </p:txBody>
      </p:sp>
      <p:sp>
        <p:nvSpPr>
          <p:cNvPr id="4" name="Content Placeholder 3"/>
          <p:cNvSpPr>
            <a:spLocks noGrp="1"/>
          </p:cNvSpPr>
          <p:nvPr>
            <p:ph sz="half" idx="2"/>
          </p:nvPr>
        </p:nvSpPr>
        <p:spPr>
          <a:xfrm>
            <a:off x="471069" y="1997102"/>
            <a:ext cx="2893196" cy="293743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62219" y="1340260"/>
            <a:ext cx="2907445" cy="656841"/>
          </a:xfrm>
        </p:spPr>
        <p:txBody>
          <a:bodyPr anchor="b"/>
          <a:lstStyle>
            <a:lvl1pPr marL="0" indent="0">
              <a:buNone/>
              <a:defRPr sz="1795" b="1"/>
            </a:lvl1pPr>
            <a:lvl2pPr marL="341940" indent="0">
              <a:buNone/>
              <a:defRPr sz="1496" b="1"/>
            </a:lvl2pPr>
            <a:lvl3pPr marL="683880" indent="0">
              <a:buNone/>
              <a:defRPr sz="1346" b="1"/>
            </a:lvl3pPr>
            <a:lvl4pPr marL="1025820" indent="0">
              <a:buNone/>
              <a:defRPr sz="1197" b="1"/>
            </a:lvl4pPr>
            <a:lvl5pPr marL="1367760" indent="0">
              <a:buNone/>
              <a:defRPr sz="1197" b="1"/>
            </a:lvl5pPr>
            <a:lvl6pPr marL="1709699" indent="0">
              <a:buNone/>
              <a:defRPr sz="1197" b="1"/>
            </a:lvl6pPr>
            <a:lvl7pPr marL="2051639" indent="0">
              <a:buNone/>
              <a:defRPr sz="1197" b="1"/>
            </a:lvl7pPr>
            <a:lvl8pPr marL="2393579" indent="0">
              <a:buNone/>
              <a:defRPr sz="1197" b="1"/>
            </a:lvl8pPr>
            <a:lvl9pPr marL="2735519" indent="0">
              <a:buNone/>
              <a:defRPr sz="1197" b="1"/>
            </a:lvl9pPr>
          </a:lstStyle>
          <a:p>
            <a:pPr lvl="0"/>
            <a:r>
              <a:rPr lang="de-DE"/>
              <a:t>Mastertextformat bearbeiten</a:t>
            </a:r>
          </a:p>
        </p:txBody>
      </p:sp>
      <p:sp>
        <p:nvSpPr>
          <p:cNvPr id="6" name="Content Placeholder 5"/>
          <p:cNvSpPr>
            <a:spLocks noGrp="1"/>
          </p:cNvSpPr>
          <p:nvPr>
            <p:ph sz="quarter" idx="4"/>
          </p:nvPr>
        </p:nvSpPr>
        <p:spPr>
          <a:xfrm>
            <a:off x="3462219" y="1997102"/>
            <a:ext cx="2907445" cy="293743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E565AD0-EB76-5142-BD8B-1D9D83FA2BC6}" type="datetimeFigureOut">
              <a:rPr lang="de-US" smtClean="0"/>
              <a:t>12/15/25</a:t>
            </a:fld>
            <a:endParaRPr lang="de-US"/>
          </a:p>
        </p:txBody>
      </p:sp>
      <p:sp>
        <p:nvSpPr>
          <p:cNvPr id="8" name="Footer Placeholder 7"/>
          <p:cNvSpPr>
            <a:spLocks noGrp="1"/>
          </p:cNvSpPr>
          <p:nvPr>
            <p:ph type="ftr" sz="quarter" idx="11"/>
          </p:nvPr>
        </p:nvSpPr>
        <p:spPr/>
        <p:txBody>
          <a:bodyPr/>
          <a:lstStyle/>
          <a:p>
            <a:endParaRPr lang="de-US"/>
          </a:p>
        </p:txBody>
      </p:sp>
      <p:sp>
        <p:nvSpPr>
          <p:cNvPr id="9" name="Slide Number Placeholder 8"/>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912898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E565AD0-EB76-5142-BD8B-1D9D83FA2BC6}" type="datetimeFigureOut">
              <a:rPr lang="de-US" smtClean="0"/>
              <a:t>12/15/25</a:t>
            </a:fld>
            <a:endParaRPr lang="de-US"/>
          </a:p>
        </p:txBody>
      </p:sp>
      <p:sp>
        <p:nvSpPr>
          <p:cNvPr id="4" name="Footer Placeholder 3"/>
          <p:cNvSpPr>
            <a:spLocks noGrp="1"/>
          </p:cNvSpPr>
          <p:nvPr>
            <p:ph type="ftr" sz="quarter" idx="11"/>
          </p:nvPr>
        </p:nvSpPr>
        <p:spPr/>
        <p:txBody>
          <a:bodyPr/>
          <a:lstStyle/>
          <a:p>
            <a:endParaRPr lang="de-US"/>
          </a:p>
        </p:txBody>
      </p:sp>
      <p:sp>
        <p:nvSpPr>
          <p:cNvPr id="5" name="Slide Number Placeholder 4"/>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969716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65AD0-EB76-5142-BD8B-1D9D83FA2BC6}" type="datetimeFigureOut">
              <a:rPr lang="de-US" smtClean="0"/>
              <a:t>12/15/25</a:t>
            </a:fld>
            <a:endParaRPr lang="de-US"/>
          </a:p>
        </p:txBody>
      </p:sp>
      <p:sp>
        <p:nvSpPr>
          <p:cNvPr id="3" name="Footer Placeholder 2"/>
          <p:cNvSpPr>
            <a:spLocks noGrp="1"/>
          </p:cNvSpPr>
          <p:nvPr>
            <p:ph type="ftr" sz="quarter" idx="11"/>
          </p:nvPr>
        </p:nvSpPr>
        <p:spPr/>
        <p:txBody>
          <a:bodyPr/>
          <a:lstStyle/>
          <a:p>
            <a:endParaRPr lang="de-US"/>
          </a:p>
        </p:txBody>
      </p:sp>
      <p:sp>
        <p:nvSpPr>
          <p:cNvPr id="4" name="Slide Number Placeholder 3"/>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1773608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1069" y="364490"/>
            <a:ext cx="2205739" cy="1275715"/>
          </a:xfrm>
        </p:spPr>
        <p:txBody>
          <a:bodyPr anchor="b"/>
          <a:lstStyle>
            <a:lvl1pPr>
              <a:defRPr sz="2393"/>
            </a:lvl1pPr>
          </a:lstStyle>
          <a:p>
            <a:r>
              <a:rPr lang="de-DE"/>
              <a:t>Mastertitelformat bearbeiten</a:t>
            </a:r>
            <a:endParaRPr lang="en-US" dirty="0"/>
          </a:p>
        </p:txBody>
      </p:sp>
      <p:sp>
        <p:nvSpPr>
          <p:cNvPr id="3" name="Content Placeholder 2"/>
          <p:cNvSpPr>
            <a:spLocks noGrp="1"/>
          </p:cNvSpPr>
          <p:nvPr>
            <p:ph idx="1"/>
          </p:nvPr>
        </p:nvSpPr>
        <p:spPr>
          <a:xfrm>
            <a:off x="2907445" y="787198"/>
            <a:ext cx="3462218" cy="3885362"/>
          </a:xfrm>
        </p:spPr>
        <p:txBody>
          <a:bodyPr/>
          <a:lstStyle>
            <a:lvl1pPr>
              <a:defRPr sz="2393"/>
            </a:lvl1pPr>
            <a:lvl2pPr>
              <a:defRPr sz="2094"/>
            </a:lvl2pPr>
            <a:lvl3pPr>
              <a:defRPr sz="1795"/>
            </a:lvl3pPr>
            <a:lvl4pPr>
              <a:defRPr sz="1496"/>
            </a:lvl4pPr>
            <a:lvl5pPr>
              <a:defRPr sz="1496"/>
            </a:lvl5pPr>
            <a:lvl6pPr>
              <a:defRPr sz="1496"/>
            </a:lvl6pPr>
            <a:lvl7pPr>
              <a:defRPr sz="1496"/>
            </a:lvl7pPr>
            <a:lvl8pPr>
              <a:defRPr sz="1496"/>
            </a:lvl8pPr>
            <a:lvl9pPr>
              <a:defRPr sz="1496"/>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1069" y="1640205"/>
            <a:ext cx="2205739" cy="3038683"/>
          </a:xfrm>
        </p:spPr>
        <p:txBody>
          <a:bodyPr/>
          <a:lstStyle>
            <a:lvl1pPr marL="0" indent="0">
              <a:buNone/>
              <a:defRPr sz="1197"/>
            </a:lvl1pPr>
            <a:lvl2pPr marL="341940" indent="0">
              <a:buNone/>
              <a:defRPr sz="1047"/>
            </a:lvl2pPr>
            <a:lvl3pPr marL="683880" indent="0">
              <a:buNone/>
              <a:defRPr sz="897"/>
            </a:lvl3pPr>
            <a:lvl4pPr marL="1025820" indent="0">
              <a:buNone/>
              <a:defRPr sz="748"/>
            </a:lvl4pPr>
            <a:lvl5pPr marL="1367760" indent="0">
              <a:buNone/>
              <a:defRPr sz="748"/>
            </a:lvl5pPr>
            <a:lvl6pPr marL="1709699" indent="0">
              <a:buNone/>
              <a:defRPr sz="748"/>
            </a:lvl6pPr>
            <a:lvl7pPr marL="2051639" indent="0">
              <a:buNone/>
              <a:defRPr sz="748"/>
            </a:lvl7pPr>
            <a:lvl8pPr marL="2393579" indent="0">
              <a:buNone/>
              <a:defRPr sz="748"/>
            </a:lvl8pPr>
            <a:lvl9pPr marL="2735519" indent="0">
              <a:buNone/>
              <a:defRPr sz="748"/>
            </a:lvl9pPr>
          </a:lstStyle>
          <a:p>
            <a:pPr lvl="0"/>
            <a:r>
              <a:rPr lang="de-DE"/>
              <a:t>Mastertextformat bearbeiten</a:t>
            </a:r>
          </a:p>
        </p:txBody>
      </p:sp>
      <p:sp>
        <p:nvSpPr>
          <p:cNvPr id="5" name="Date Placeholder 4"/>
          <p:cNvSpPr>
            <a:spLocks noGrp="1"/>
          </p:cNvSpPr>
          <p:nvPr>
            <p:ph type="dt" sz="half" idx="10"/>
          </p:nvPr>
        </p:nvSpPr>
        <p:spPr/>
        <p:txBody>
          <a:bodyPr/>
          <a:lstStyle/>
          <a:p>
            <a:fld id="{BE565AD0-EB76-5142-BD8B-1D9D83FA2BC6}" type="datetimeFigureOut">
              <a:rPr lang="de-US" smtClean="0"/>
              <a:t>12/15/25</a:t>
            </a:fld>
            <a:endParaRPr lang="de-US"/>
          </a:p>
        </p:txBody>
      </p:sp>
      <p:sp>
        <p:nvSpPr>
          <p:cNvPr id="6" name="Footer Placeholder 5"/>
          <p:cNvSpPr>
            <a:spLocks noGrp="1"/>
          </p:cNvSpPr>
          <p:nvPr>
            <p:ph type="ftr" sz="quarter" idx="11"/>
          </p:nvPr>
        </p:nvSpPr>
        <p:spPr/>
        <p:txBody>
          <a:bodyPr/>
          <a:lstStyle/>
          <a:p>
            <a:endParaRPr lang="de-US"/>
          </a:p>
        </p:txBody>
      </p:sp>
      <p:sp>
        <p:nvSpPr>
          <p:cNvPr id="7" name="Slide Number Placeholder 6"/>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504460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1069" y="364490"/>
            <a:ext cx="2205739" cy="1275715"/>
          </a:xfrm>
        </p:spPr>
        <p:txBody>
          <a:bodyPr anchor="b"/>
          <a:lstStyle>
            <a:lvl1pPr>
              <a:defRPr sz="2393"/>
            </a:lvl1pPr>
          </a:lstStyle>
          <a:p>
            <a:r>
              <a:rPr lang="de-DE"/>
              <a:t>Mastertitelformat bearbeiten</a:t>
            </a:r>
            <a:endParaRPr lang="en-US" dirty="0"/>
          </a:p>
        </p:txBody>
      </p:sp>
      <p:sp>
        <p:nvSpPr>
          <p:cNvPr id="3" name="Picture Placeholder 2"/>
          <p:cNvSpPr>
            <a:spLocks noGrp="1" noChangeAspect="1"/>
          </p:cNvSpPr>
          <p:nvPr>
            <p:ph type="pic" idx="1"/>
          </p:nvPr>
        </p:nvSpPr>
        <p:spPr>
          <a:xfrm>
            <a:off x="2907445" y="787198"/>
            <a:ext cx="3462218" cy="3885362"/>
          </a:xfrm>
        </p:spPr>
        <p:txBody>
          <a:bodyPr anchor="t"/>
          <a:lstStyle>
            <a:lvl1pPr marL="0" indent="0">
              <a:buNone/>
              <a:defRPr sz="2393"/>
            </a:lvl1pPr>
            <a:lvl2pPr marL="341940" indent="0">
              <a:buNone/>
              <a:defRPr sz="2094"/>
            </a:lvl2pPr>
            <a:lvl3pPr marL="683880" indent="0">
              <a:buNone/>
              <a:defRPr sz="1795"/>
            </a:lvl3pPr>
            <a:lvl4pPr marL="1025820" indent="0">
              <a:buNone/>
              <a:defRPr sz="1496"/>
            </a:lvl4pPr>
            <a:lvl5pPr marL="1367760" indent="0">
              <a:buNone/>
              <a:defRPr sz="1496"/>
            </a:lvl5pPr>
            <a:lvl6pPr marL="1709699" indent="0">
              <a:buNone/>
              <a:defRPr sz="1496"/>
            </a:lvl6pPr>
            <a:lvl7pPr marL="2051639" indent="0">
              <a:buNone/>
              <a:defRPr sz="1496"/>
            </a:lvl7pPr>
            <a:lvl8pPr marL="2393579" indent="0">
              <a:buNone/>
              <a:defRPr sz="1496"/>
            </a:lvl8pPr>
            <a:lvl9pPr marL="2735519" indent="0">
              <a:buNone/>
              <a:defRPr sz="1496"/>
            </a:lvl9pPr>
          </a:lstStyle>
          <a:p>
            <a:r>
              <a:rPr lang="de-DE"/>
              <a:t>Bild durch Klicken auf Symbol hinzufügen</a:t>
            </a:r>
            <a:endParaRPr lang="en-US" dirty="0"/>
          </a:p>
        </p:txBody>
      </p:sp>
      <p:sp>
        <p:nvSpPr>
          <p:cNvPr id="4" name="Text Placeholder 3"/>
          <p:cNvSpPr>
            <a:spLocks noGrp="1"/>
          </p:cNvSpPr>
          <p:nvPr>
            <p:ph type="body" sz="half" idx="2"/>
          </p:nvPr>
        </p:nvSpPr>
        <p:spPr>
          <a:xfrm>
            <a:off x="471069" y="1640205"/>
            <a:ext cx="2205739" cy="3038683"/>
          </a:xfrm>
        </p:spPr>
        <p:txBody>
          <a:bodyPr/>
          <a:lstStyle>
            <a:lvl1pPr marL="0" indent="0">
              <a:buNone/>
              <a:defRPr sz="1197"/>
            </a:lvl1pPr>
            <a:lvl2pPr marL="341940" indent="0">
              <a:buNone/>
              <a:defRPr sz="1047"/>
            </a:lvl2pPr>
            <a:lvl3pPr marL="683880" indent="0">
              <a:buNone/>
              <a:defRPr sz="897"/>
            </a:lvl3pPr>
            <a:lvl4pPr marL="1025820" indent="0">
              <a:buNone/>
              <a:defRPr sz="748"/>
            </a:lvl4pPr>
            <a:lvl5pPr marL="1367760" indent="0">
              <a:buNone/>
              <a:defRPr sz="748"/>
            </a:lvl5pPr>
            <a:lvl6pPr marL="1709699" indent="0">
              <a:buNone/>
              <a:defRPr sz="748"/>
            </a:lvl6pPr>
            <a:lvl7pPr marL="2051639" indent="0">
              <a:buNone/>
              <a:defRPr sz="748"/>
            </a:lvl7pPr>
            <a:lvl8pPr marL="2393579" indent="0">
              <a:buNone/>
              <a:defRPr sz="748"/>
            </a:lvl8pPr>
            <a:lvl9pPr marL="2735519" indent="0">
              <a:buNone/>
              <a:defRPr sz="748"/>
            </a:lvl9pPr>
          </a:lstStyle>
          <a:p>
            <a:pPr lvl="0"/>
            <a:r>
              <a:rPr lang="de-DE"/>
              <a:t>Mastertextformat bearbeiten</a:t>
            </a:r>
          </a:p>
        </p:txBody>
      </p:sp>
      <p:sp>
        <p:nvSpPr>
          <p:cNvPr id="5" name="Date Placeholder 4"/>
          <p:cNvSpPr>
            <a:spLocks noGrp="1"/>
          </p:cNvSpPr>
          <p:nvPr>
            <p:ph type="dt" sz="half" idx="10"/>
          </p:nvPr>
        </p:nvSpPr>
        <p:spPr/>
        <p:txBody>
          <a:bodyPr/>
          <a:lstStyle/>
          <a:p>
            <a:fld id="{BE565AD0-EB76-5142-BD8B-1D9D83FA2BC6}" type="datetimeFigureOut">
              <a:rPr lang="de-US" smtClean="0"/>
              <a:t>12/15/25</a:t>
            </a:fld>
            <a:endParaRPr lang="de-US"/>
          </a:p>
        </p:txBody>
      </p:sp>
      <p:sp>
        <p:nvSpPr>
          <p:cNvPr id="6" name="Footer Placeholder 5"/>
          <p:cNvSpPr>
            <a:spLocks noGrp="1"/>
          </p:cNvSpPr>
          <p:nvPr>
            <p:ph type="ftr" sz="quarter" idx="11"/>
          </p:nvPr>
        </p:nvSpPr>
        <p:spPr/>
        <p:txBody>
          <a:bodyPr/>
          <a:lstStyle/>
          <a:p>
            <a:endParaRPr lang="de-US"/>
          </a:p>
        </p:txBody>
      </p:sp>
      <p:sp>
        <p:nvSpPr>
          <p:cNvPr id="7" name="Slide Number Placeholder 6"/>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1428119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0178" y="291087"/>
            <a:ext cx="5898594" cy="105676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0178" y="1455429"/>
            <a:ext cx="5898594" cy="346898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0178" y="5067425"/>
            <a:ext cx="1538764" cy="291086"/>
          </a:xfrm>
          <a:prstGeom prst="rect">
            <a:avLst/>
          </a:prstGeom>
        </p:spPr>
        <p:txBody>
          <a:bodyPr vert="horz" lIns="91440" tIns="45720" rIns="91440" bIns="45720" rtlCol="0" anchor="ctr"/>
          <a:lstStyle>
            <a:lvl1pPr algn="l">
              <a:defRPr sz="897">
                <a:solidFill>
                  <a:schemeClr val="tx1">
                    <a:tint val="75000"/>
                  </a:schemeClr>
                </a:solidFill>
              </a:defRPr>
            </a:lvl1pPr>
          </a:lstStyle>
          <a:p>
            <a:fld id="{BE565AD0-EB76-5142-BD8B-1D9D83FA2BC6}" type="datetimeFigureOut">
              <a:rPr lang="de-US" smtClean="0"/>
              <a:t>12/15/25</a:t>
            </a:fld>
            <a:endParaRPr lang="de-US"/>
          </a:p>
        </p:txBody>
      </p:sp>
      <p:sp>
        <p:nvSpPr>
          <p:cNvPr id="5" name="Footer Placeholder 4"/>
          <p:cNvSpPr>
            <a:spLocks noGrp="1"/>
          </p:cNvSpPr>
          <p:nvPr>
            <p:ph type="ftr" sz="quarter" idx="3"/>
          </p:nvPr>
        </p:nvSpPr>
        <p:spPr>
          <a:xfrm>
            <a:off x="2265402" y="5067425"/>
            <a:ext cx="2308146" cy="291086"/>
          </a:xfrm>
          <a:prstGeom prst="rect">
            <a:avLst/>
          </a:prstGeom>
        </p:spPr>
        <p:txBody>
          <a:bodyPr vert="horz" lIns="91440" tIns="45720" rIns="91440" bIns="45720" rtlCol="0" anchor="ctr"/>
          <a:lstStyle>
            <a:lvl1pPr algn="ctr">
              <a:defRPr sz="897">
                <a:solidFill>
                  <a:schemeClr val="tx1">
                    <a:tint val="75000"/>
                  </a:schemeClr>
                </a:solidFill>
              </a:defRPr>
            </a:lvl1pPr>
          </a:lstStyle>
          <a:p>
            <a:endParaRPr lang="de-US"/>
          </a:p>
        </p:txBody>
      </p:sp>
      <p:sp>
        <p:nvSpPr>
          <p:cNvPr id="6" name="Slide Number Placeholder 5"/>
          <p:cNvSpPr>
            <a:spLocks noGrp="1"/>
          </p:cNvSpPr>
          <p:nvPr>
            <p:ph type="sldNum" sz="quarter" idx="4"/>
          </p:nvPr>
        </p:nvSpPr>
        <p:spPr>
          <a:xfrm>
            <a:off x="4830008" y="5067425"/>
            <a:ext cx="1538764" cy="291086"/>
          </a:xfrm>
          <a:prstGeom prst="rect">
            <a:avLst/>
          </a:prstGeom>
        </p:spPr>
        <p:txBody>
          <a:bodyPr vert="horz" lIns="91440" tIns="45720" rIns="91440" bIns="45720" rtlCol="0" anchor="ctr"/>
          <a:lstStyle>
            <a:lvl1pPr algn="r">
              <a:defRPr sz="897">
                <a:solidFill>
                  <a:schemeClr val="tx1">
                    <a:tint val="75000"/>
                  </a:schemeClr>
                </a:solidFill>
              </a:defRPr>
            </a:lvl1pPr>
          </a:lstStyle>
          <a:p>
            <a:fld id="{20069DFE-2610-0947-AFE1-0A61FCE1E738}" type="slidenum">
              <a:rPr lang="de-US" smtClean="0"/>
              <a:t>‹Nr.›</a:t>
            </a:fld>
            <a:endParaRPr lang="de-US"/>
          </a:p>
        </p:txBody>
      </p:sp>
      <p:sp>
        <p:nvSpPr>
          <p:cNvPr id="7" name="Rechteck 6">
            <a:extLst>
              <a:ext uri="{FF2B5EF4-FFF2-40B4-BE49-F238E27FC236}">
                <a16:creationId xmlns:a16="http://schemas.microsoft.com/office/drawing/2014/main" id="{9DA592D6-C69B-9118-9FA5-6F11779FB4F3}"/>
              </a:ext>
            </a:extLst>
          </p:cNvPr>
          <p:cNvSpPr/>
          <p:nvPr userDrawn="1"/>
        </p:nvSpPr>
        <p:spPr>
          <a:xfrm>
            <a:off x="0" y="0"/>
            <a:ext cx="6838950" cy="546735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sz="1800"/>
          </a:p>
        </p:txBody>
      </p:sp>
      <p:sp>
        <p:nvSpPr>
          <p:cNvPr id="8" name="Rechteck 7">
            <a:extLst>
              <a:ext uri="{FF2B5EF4-FFF2-40B4-BE49-F238E27FC236}">
                <a16:creationId xmlns:a16="http://schemas.microsoft.com/office/drawing/2014/main" id="{5FEBAA86-A3DA-25F4-2333-5FE9EEA932D4}"/>
              </a:ext>
            </a:extLst>
          </p:cNvPr>
          <p:cNvSpPr/>
          <p:nvPr userDrawn="1"/>
        </p:nvSpPr>
        <p:spPr>
          <a:xfrm>
            <a:off x="0" y="5026596"/>
            <a:ext cx="6838950" cy="435811"/>
          </a:xfrm>
          <a:prstGeom prst="rect">
            <a:avLst/>
          </a:prstGeom>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de-US" sz="1800"/>
          </a:p>
        </p:txBody>
      </p:sp>
    </p:spTree>
    <p:extLst>
      <p:ext uri="{BB962C8B-B14F-4D97-AF65-F5344CB8AC3E}">
        <p14:creationId xmlns:p14="http://schemas.microsoft.com/office/powerpoint/2010/main" val="32952550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3880" rtl="0" eaLnBrk="1" latinLnBrk="0" hangingPunct="1">
        <a:lnSpc>
          <a:spcPct val="90000"/>
        </a:lnSpc>
        <a:spcBef>
          <a:spcPct val="0"/>
        </a:spcBef>
        <a:buNone/>
        <a:defRPr sz="3291" kern="1200">
          <a:solidFill>
            <a:schemeClr val="tx1"/>
          </a:solidFill>
          <a:latin typeface="+mj-lt"/>
          <a:ea typeface="+mj-ea"/>
          <a:cs typeface="+mj-cs"/>
        </a:defRPr>
      </a:lvl1pPr>
    </p:titleStyle>
    <p:bodyStyle>
      <a:lvl1pPr marL="170970" indent="-170970" algn="l" defTabSz="683880" rtl="0" eaLnBrk="1" latinLnBrk="0" hangingPunct="1">
        <a:lnSpc>
          <a:spcPct val="90000"/>
        </a:lnSpc>
        <a:spcBef>
          <a:spcPts val="748"/>
        </a:spcBef>
        <a:buFont typeface="Arial" panose="020B0604020202020204" pitchFamily="34" charset="0"/>
        <a:buChar char="•"/>
        <a:defRPr sz="2094" kern="1200">
          <a:solidFill>
            <a:schemeClr val="tx1"/>
          </a:solidFill>
          <a:latin typeface="+mn-lt"/>
          <a:ea typeface="+mn-ea"/>
          <a:cs typeface="+mn-cs"/>
        </a:defRPr>
      </a:lvl1pPr>
      <a:lvl2pPr marL="512910" indent="-170970" algn="l" defTabSz="683880" rtl="0" eaLnBrk="1" latinLnBrk="0" hangingPunct="1">
        <a:lnSpc>
          <a:spcPct val="90000"/>
        </a:lnSpc>
        <a:spcBef>
          <a:spcPts val="374"/>
        </a:spcBef>
        <a:buFont typeface="Arial" panose="020B0604020202020204" pitchFamily="34" charset="0"/>
        <a:buChar char="•"/>
        <a:defRPr sz="1795" kern="1200">
          <a:solidFill>
            <a:schemeClr val="tx1"/>
          </a:solidFill>
          <a:latin typeface="+mn-lt"/>
          <a:ea typeface="+mn-ea"/>
          <a:cs typeface="+mn-cs"/>
        </a:defRPr>
      </a:lvl2pPr>
      <a:lvl3pPr marL="854850" indent="-170970" algn="l" defTabSz="683880" rtl="0" eaLnBrk="1" latinLnBrk="0" hangingPunct="1">
        <a:lnSpc>
          <a:spcPct val="90000"/>
        </a:lnSpc>
        <a:spcBef>
          <a:spcPts val="374"/>
        </a:spcBef>
        <a:buFont typeface="Arial" panose="020B0604020202020204" pitchFamily="34" charset="0"/>
        <a:buChar char="•"/>
        <a:defRPr sz="1496" kern="1200">
          <a:solidFill>
            <a:schemeClr val="tx1"/>
          </a:solidFill>
          <a:latin typeface="+mn-lt"/>
          <a:ea typeface="+mn-ea"/>
          <a:cs typeface="+mn-cs"/>
        </a:defRPr>
      </a:lvl3pPr>
      <a:lvl4pPr marL="1196790"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4pPr>
      <a:lvl5pPr marL="153872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5pPr>
      <a:lvl6pPr marL="188066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6pPr>
      <a:lvl7pPr marL="222260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7pPr>
      <a:lvl8pPr marL="256454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8pPr>
      <a:lvl9pPr marL="290648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9pPr>
    </p:bodyStyle>
    <p:otherStyle>
      <a:defPPr>
        <a:defRPr lang="en-US"/>
      </a:defPPr>
      <a:lvl1pPr marL="0" algn="l" defTabSz="683880" rtl="0" eaLnBrk="1" latinLnBrk="0" hangingPunct="1">
        <a:defRPr sz="1346" kern="1200">
          <a:solidFill>
            <a:schemeClr val="tx1"/>
          </a:solidFill>
          <a:latin typeface="+mn-lt"/>
          <a:ea typeface="+mn-ea"/>
          <a:cs typeface="+mn-cs"/>
        </a:defRPr>
      </a:lvl1pPr>
      <a:lvl2pPr marL="341940" algn="l" defTabSz="683880" rtl="0" eaLnBrk="1" latinLnBrk="0" hangingPunct="1">
        <a:defRPr sz="1346" kern="1200">
          <a:solidFill>
            <a:schemeClr val="tx1"/>
          </a:solidFill>
          <a:latin typeface="+mn-lt"/>
          <a:ea typeface="+mn-ea"/>
          <a:cs typeface="+mn-cs"/>
        </a:defRPr>
      </a:lvl2pPr>
      <a:lvl3pPr marL="683880" algn="l" defTabSz="683880" rtl="0" eaLnBrk="1" latinLnBrk="0" hangingPunct="1">
        <a:defRPr sz="1346" kern="1200">
          <a:solidFill>
            <a:schemeClr val="tx1"/>
          </a:solidFill>
          <a:latin typeface="+mn-lt"/>
          <a:ea typeface="+mn-ea"/>
          <a:cs typeface="+mn-cs"/>
        </a:defRPr>
      </a:lvl3pPr>
      <a:lvl4pPr marL="1025820" algn="l" defTabSz="683880" rtl="0" eaLnBrk="1" latinLnBrk="0" hangingPunct="1">
        <a:defRPr sz="1346" kern="1200">
          <a:solidFill>
            <a:schemeClr val="tx1"/>
          </a:solidFill>
          <a:latin typeface="+mn-lt"/>
          <a:ea typeface="+mn-ea"/>
          <a:cs typeface="+mn-cs"/>
        </a:defRPr>
      </a:lvl4pPr>
      <a:lvl5pPr marL="1367760" algn="l" defTabSz="683880" rtl="0" eaLnBrk="1" latinLnBrk="0" hangingPunct="1">
        <a:defRPr sz="1346" kern="1200">
          <a:solidFill>
            <a:schemeClr val="tx1"/>
          </a:solidFill>
          <a:latin typeface="+mn-lt"/>
          <a:ea typeface="+mn-ea"/>
          <a:cs typeface="+mn-cs"/>
        </a:defRPr>
      </a:lvl5pPr>
      <a:lvl6pPr marL="1709699" algn="l" defTabSz="683880" rtl="0" eaLnBrk="1" latinLnBrk="0" hangingPunct="1">
        <a:defRPr sz="1346" kern="1200">
          <a:solidFill>
            <a:schemeClr val="tx1"/>
          </a:solidFill>
          <a:latin typeface="+mn-lt"/>
          <a:ea typeface="+mn-ea"/>
          <a:cs typeface="+mn-cs"/>
        </a:defRPr>
      </a:lvl6pPr>
      <a:lvl7pPr marL="2051639" algn="l" defTabSz="683880" rtl="0" eaLnBrk="1" latinLnBrk="0" hangingPunct="1">
        <a:defRPr sz="1346" kern="1200">
          <a:solidFill>
            <a:schemeClr val="tx1"/>
          </a:solidFill>
          <a:latin typeface="+mn-lt"/>
          <a:ea typeface="+mn-ea"/>
          <a:cs typeface="+mn-cs"/>
        </a:defRPr>
      </a:lvl7pPr>
      <a:lvl8pPr marL="2393579" algn="l" defTabSz="683880" rtl="0" eaLnBrk="1" latinLnBrk="0" hangingPunct="1">
        <a:defRPr sz="1346" kern="1200">
          <a:solidFill>
            <a:schemeClr val="tx1"/>
          </a:solidFill>
          <a:latin typeface="+mn-lt"/>
          <a:ea typeface="+mn-ea"/>
          <a:cs typeface="+mn-cs"/>
        </a:defRPr>
      </a:lvl8pPr>
      <a:lvl9pPr marL="2735519" algn="l" defTabSz="683880" rtl="0" eaLnBrk="1" latinLnBrk="0" hangingPunct="1">
        <a:defRPr sz="13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9BE632AB-314D-876C-1E3C-EA158E39CDE3}"/>
              </a:ext>
            </a:extLst>
          </p:cNvPr>
          <p:cNvSpPr txBox="1"/>
          <p:nvPr/>
        </p:nvSpPr>
        <p:spPr>
          <a:xfrm>
            <a:off x="1544536" y="1191237"/>
            <a:ext cx="3749877" cy="2031325"/>
          </a:xfrm>
          <a:prstGeom prst="rect">
            <a:avLst/>
          </a:prstGeom>
          <a:noFill/>
        </p:spPr>
        <p:txBody>
          <a:bodyPr wrap="square" rtlCol="0">
            <a:spAutoFit/>
          </a:bodyPr>
          <a:lstStyle/>
          <a:p>
            <a:r>
              <a:rPr lang="de-US" b="1" dirty="0"/>
              <a:t>Note: </a:t>
            </a:r>
            <a:r>
              <a:rPr lang="de-US" dirty="0"/>
              <a:t>This file has the correct size to fit under the mosaic frame. Make sure to print it without scaling it. Most of the time the printing dialog tries to fill the whole page. </a:t>
            </a:r>
            <a:r>
              <a:rPr lang="de-US"/>
              <a:t>Sometimes it easier to create a pdf file first and print the pdf instead of the power point.</a:t>
            </a:r>
            <a:endParaRPr lang="de-US" dirty="0"/>
          </a:p>
        </p:txBody>
      </p:sp>
    </p:spTree>
    <p:extLst>
      <p:ext uri="{BB962C8B-B14F-4D97-AF65-F5344CB8AC3E}">
        <p14:creationId xmlns:p14="http://schemas.microsoft.com/office/powerpoint/2010/main" val="267299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C8CE3-2C6D-F52C-3314-307978FB741D}"/>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32C357F0-AE49-79F2-F9BF-A61055AB7F0C}"/>
              </a:ext>
            </a:extLst>
          </p:cNvPr>
          <p:cNvSpPr/>
          <p:nvPr/>
        </p:nvSpPr>
        <p:spPr>
          <a:xfrm>
            <a:off x="23412"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FDF13503-FF86-1FE6-46CE-7A1117C4C0E6}"/>
              </a:ext>
            </a:extLst>
          </p:cNvPr>
          <p:cNvSpPr/>
          <p:nvPr/>
        </p:nvSpPr>
        <p:spPr>
          <a:xfrm>
            <a:off x="5443938"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AB96FCE1-510E-1D65-2752-C428C31327CD}"/>
              </a:ext>
            </a:extLst>
          </p:cNvPr>
          <p:cNvSpPr/>
          <p:nvPr/>
        </p:nvSpPr>
        <p:spPr>
          <a:xfrm>
            <a:off x="3626484"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6603E98C-311F-7103-02F8-193BC57563CE}"/>
              </a:ext>
            </a:extLst>
          </p:cNvPr>
          <p:cNvSpPr/>
          <p:nvPr/>
        </p:nvSpPr>
        <p:spPr>
          <a:xfrm>
            <a:off x="1840866" y="20562"/>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9594B67A-1BC5-E1FC-C0AC-EE4AE44AB6B4}"/>
              </a:ext>
            </a:extLst>
          </p:cNvPr>
          <p:cNvSpPr/>
          <p:nvPr/>
        </p:nvSpPr>
        <p:spPr>
          <a:xfrm>
            <a:off x="23412"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E0639C3C-D921-D083-6CAE-F36E480883C4}"/>
              </a:ext>
            </a:extLst>
          </p:cNvPr>
          <p:cNvSpPr/>
          <p:nvPr/>
        </p:nvSpPr>
        <p:spPr>
          <a:xfrm>
            <a:off x="5443938"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ED827701-1E26-2B69-9313-842611230ED4}"/>
              </a:ext>
            </a:extLst>
          </p:cNvPr>
          <p:cNvSpPr/>
          <p:nvPr/>
        </p:nvSpPr>
        <p:spPr>
          <a:xfrm>
            <a:off x="3626484"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ED36B271-23CC-745A-6D75-B15F0E0A45CB}"/>
              </a:ext>
            </a:extLst>
          </p:cNvPr>
          <p:cNvSpPr/>
          <p:nvPr/>
        </p:nvSpPr>
        <p:spPr>
          <a:xfrm>
            <a:off x="1840866"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D29E4670-6943-CDC1-20AD-1E53E678C9D9}"/>
              </a:ext>
            </a:extLst>
          </p:cNvPr>
          <p:cNvSpPr/>
          <p:nvPr/>
        </p:nvSpPr>
        <p:spPr>
          <a:xfrm>
            <a:off x="23412"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309501E6-5D52-2E0A-8EE5-EA44C079B786}"/>
              </a:ext>
            </a:extLst>
          </p:cNvPr>
          <p:cNvSpPr/>
          <p:nvPr/>
        </p:nvSpPr>
        <p:spPr>
          <a:xfrm>
            <a:off x="5443938" y="1835338"/>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31D1658E-CECB-843E-71C8-F9DA12D92786}"/>
              </a:ext>
            </a:extLst>
          </p:cNvPr>
          <p:cNvSpPr/>
          <p:nvPr/>
        </p:nvSpPr>
        <p:spPr>
          <a:xfrm>
            <a:off x="3626484"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1F02CA41-D7FA-9F4C-F875-1947B2DF4C50}"/>
              </a:ext>
            </a:extLst>
          </p:cNvPr>
          <p:cNvSpPr/>
          <p:nvPr/>
        </p:nvSpPr>
        <p:spPr>
          <a:xfrm>
            <a:off x="1840866" y="1817236"/>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2230990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A6BBD-4355-BEBA-0716-BACBE010E021}"/>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B56699C6-9324-953F-C3DE-8839246AFBD0}"/>
              </a:ext>
            </a:extLst>
          </p:cNvPr>
          <p:cNvSpPr/>
          <p:nvPr/>
        </p:nvSpPr>
        <p:spPr>
          <a:xfrm>
            <a:off x="23412"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E0AE7589-854C-8CF7-BABF-3E94F71449AA}"/>
              </a:ext>
            </a:extLst>
          </p:cNvPr>
          <p:cNvSpPr/>
          <p:nvPr/>
        </p:nvSpPr>
        <p:spPr>
          <a:xfrm>
            <a:off x="5443938"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B837B989-B887-C199-C169-91E6B70EB915}"/>
              </a:ext>
            </a:extLst>
          </p:cNvPr>
          <p:cNvSpPr/>
          <p:nvPr/>
        </p:nvSpPr>
        <p:spPr>
          <a:xfrm>
            <a:off x="3626484"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74986449-D4D4-C0D2-765C-2398419A7B16}"/>
              </a:ext>
            </a:extLst>
          </p:cNvPr>
          <p:cNvSpPr/>
          <p:nvPr/>
        </p:nvSpPr>
        <p:spPr>
          <a:xfrm>
            <a:off x="1840866" y="20562"/>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12D7DBB9-45F9-54D7-D8EA-6FE7EAA97966}"/>
              </a:ext>
            </a:extLst>
          </p:cNvPr>
          <p:cNvSpPr/>
          <p:nvPr/>
        </p:nvSpPr>
        <p:spPr>
          <a:xfrm>
            <a:off x="23412"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F11C75FC-4536-A282-33E1-4FB143E3D8F3}"/>
              </a:ext>
            </a:extLst>
          </p:cNvPr>
          <p:cNvSpPr/>
          <p:nvPr/>
        </p:nvSpPr>
        <p:spPr>
          <a:xfrm>
            <a:off x="5443938"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D4CB2F5F-E9D1-B90F-EEA1-3F51D85F821E}"/>
              </a:ext>
            </a:extLst>
          </p:cNvPr>
          <p:cNvSpPr/>
          <p:nvPr/>
        </p:nvSpPr>
        <p:spPr>
          <a:xfrm>
            <a:off x="3626484"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4F802F58-B59E-F989-7CFB-3A85A526FA71}"/>
              </a:ext>
            </a:extLst>
          </p:cNvPr>
          <p:cNvSpPr/>
          <p:nvPr/>
        </p:nvSpPr>
        <p:spPr>
          <a:xfrm>
            <a:off x="1840866"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CC6BD53E-95F5-6067-D585-69CCC331C684}"/>
              </a:ext>
            </a:extLst>
          </p:cNvPr>
          <p:cNvSpPr/>
          <p:nvPr/>
        </p:nvSpPr>
        <p:spPr>
          <a:xfrm>
            <a:off x="23412"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EF65810E-AFD9-F3F4-49DB-E21007E7F1FD}"/>
              </a:ext>
            </a:extLst>
          </p:cNvPr>
          <p:cNvSpPr/>
          <p:nvPr/>
        </p:nvSpPr>
        <p:spPr>
          <a:xfrm>
            <a:off x="5443938"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C67E1335-D65B-8FD9-AE59-EA6613E8E2D1}"/>
              </a:ext>
            </a:extLst>
          </p:cNvPr>
          <p:cNvSpPr/>
          <p:nvPr/>
        </p:nvSpPr>
        <p:spPr>
          <a:xfrm>
            <a:off x="3626484"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ACB4F0FE-2F84-6453-FC0C-A5D7E3F287D7}"/>
              </a:ext>
            </a:extLst>
          </p:cNvPr>
          <p:cNvSpPr/>
          <p:nvPr/>
        </p:nvSpPr>
        <p:spPr>
          <a:xfrm>
            <a:off x="1840866" y="1817236"/>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251170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C68C3-F98C-69B4-F912-5FD1EBAAE386}"/>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D07C13B0-2205-027F-13BE-91294C833112}"/>
              </a:ext>
            </a:extLst>
          </p:cNvPr>
          <p:cNvSpPr/>
          <p:nvPr/>
        </p:nvSpPr>
        <p:spPr>
          <a:xfrm>
            <a:off x="23412"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2A70EE3D-55F1-F9AB-7157-522AEAF806BF}"/>
              </a:ext>
            </a:extLst>
          </p:cNvPr>
          <p:cNvSpPr/>
          <p:nvPr/>
        </p:nvSpPr>
        <p:spPr>
          <a:xfrm>
            <a:off x="5443938"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DB9DF182-3702-65C0-6AD0-5A8F4FDF0C14}"/>
              </a:ext>
            </a:extLst>
          </p:cNvPr>
          <p:cNvSpPr/>
          <p:nvPr/>
        </p:nvSpPr>
        <p:spPr>
          <a:xfrm>
            <a:off x="3626484"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1E6DBFC8-39A2-F1E5-08F8-F3378F0763B0}"/>
              </a:ext>
            </a:extLst>
          </p:cNvPr>
          <p:cNvSpPr/>
          <p:nvPr/>
        </p:nvSpPr>
        <p:spPr>
          <a:xfrm>
            <a:off x="1840866"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A925E6AF-7DE8-5730-D5BE-54628204CE90}"/>
              </a:ext>
            </a:extLst>
          </p:cNvPr>
          <p:cNvSpPr/>
          <p:nvPr/>
        </p:nvSpPr>
        <p:spPr>
          <a:xfrm>
            <a:off x="23412"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C91D6BDD-CBBF-1130-3D11-7A94BC440977}"/>
              </a:ext>
            </a:extLst>
          </p:cNvPr>
          <p:cNvSpPr/>
          <p:nvPr/>
        </p:nvSpPr>
        <p:spPr>
          <a:xfrm>
            <a:off x="5443938"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BD917592-CCBE-4A13-2417-C5775759F0A7}"/>
              </a:ext>
            </a:extLst>
          </p:cNvPr>
          <p:cNvSpPr/>
          <p:nvPr/>
        </p:nvSpPr>
        <p:spPr>
          <a:xfrm>
            <a:off x="3626484" y="3650114"/>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908D8656-E022-A7A0-5E39-4140FA76B5F2}"/>
              </a:ext>
            </a:extLst>
          </p:cNvPr>
          <p:cNvSpPr/>
          <p:nvPr/>
        </p:nvSpPr>
        <p:spPr>
          <a:xfrm>
            <a:off x="1840866"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CB809E93-90DF-E909-43DF-22E3D07AB16B}"/>
              </a:ext>
            </a:extLst>
          </p:cNvPr>
          <p:cNvSpPr/>
          <p:nvPr/>
        </p:nvSpPr>
        <p:spPr>
          <a:xfrm>
            <a:off x="23412" y="1835338"/>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F0B9C43D-DD6B-F582-2DFE-99001DDE4E9A}"/>
              </a:ext>
            </a:extLst>
          </p:cNvPr>
          <p:cNvSpPr/>
          <p:nvPr/>
        </p:nvSpPr>
        <p:spPr>
          <a:xfrm>
            <a:off x="5443938" y="1835338"/>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F327641D-C624-3A10-6363-EB8F08BE9335}"/>
              </a:ext>
            </a:extLst>
          </p:cNvPr>
          <p:cNvSpPr/>
          <p:nvPr/>
        </p:nvSpPr>
        <p:spPr>
          <a:xfrm>
            <a:off x="3626484" y="1835338"/>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D635F691-A2BA-41C5-18FA-B50E6819C2B6}"/>
              </a:ext>
            </a:extLst>
          </p:cNvPr>
          <p:cNvSpPr/>
          <p:nvPr/>
        </p:nvSpPr>
        <p:spPr>
          <a:xfrm>
            <a:off x="1840866" y="1817236"/>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4287133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F9A2D-71B8-6832-81B2-23834F93C893}"/>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1B88892B-EF1A-D837-9C2D-06F1ADC15AFB}"/>
              </a:ext>
            </a:extLst>
          </p:cNvPr>
          <p:cNvSpPr/>
          <p:nvPr/>
        </p:nvSpPr>
        <p:spPr>
          <a:xfrm>
            <a:off x="23412" y="20562"/>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4810D40F-1B78-F5BA-E0AA-D9D295ABAF31}"/>
              </a:ext>
            </a:extLst>
          </p:cNvPr>
          <p:cNvSpPr/>
          <p:nvPr/>
        </p:nvSpPr>
        <p:spPr>
          <a:xfrm>
            <a:off x="5443938"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F3383B38-308F-7F4E-28DB-44D57E646346}"/>
              </a:ext>
            </a:extLst>
          </p:cNvPr>
          <p:cNvSpPr/>
          <p:nvPr/>
        </p:nvSpPr>
        <p:spPr>
          <a:xfrm>
            <a:off x="3626484" y="20562"/>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BD2FAAA5-7F10-7E97-0FBD-2A7DFCDFCB2E}"/>
              </a:ext>
            </a:extLst>
          </p:cNvPr>
          <p:cNvSpPr/>
          <p:nvPr/>
        </p:nvSpPr>
        <p:spPr>
          <a:xfrm>
            <a:off x="1840866"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8BE8CC5B-047C-5B08-654A-933937D2A38C}"/>
              </a:ext>
            </a:extLst>
          </p:cNvPr>
          <p:cNvSpPr/>
          <p:nvPr/>
        </p:nvSpPr>
        <p:spPr>
          <a:xfrm>
            <a:off x="23412"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E9940CD5-0AD8-48A8-FC63-8F1D8AD02C05}"/>
              </a:ext>
            </a:extLst>
          </p:cNvPr>
          <p:cNvSpPr/>
          <p:nvPr/>
        </p:nvSpPr>
        <p:spPr>
          <a:xfrm>
            <a:off x="5443938"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BE4FF10E-40D2-EE56-6EC5-7FF193189E6A}"/>
              </a:ext>
            </a:extLst>
          </p:cNvPr>
          <p:cNvSpPr/>
          <p:nvPr/>
        </p:nvSpPr>
        <p:spPr>
          <a:xfrm>
            <a:off x="3626484"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3D638D22-4DF4-B51B-B1E8-7DC00119C326}"/>
              </a:ext>
            </a:extLst>
          </p:cNvPr>
          <p:cNvSpPr/>
          <p:nvPr/>
        </p:nvSpPr>
        <p:spPr>
          <a:xfrm>
            <a:off x="1840866"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F291B2E6-03BC-7A42-D78C-D0B635325093}"/>
              </a:ext>
            </a:extLst>
          </p:cNvPr>
          <p:cNvSpPr/>
          <p:nvPr/>
        </p:nvSpPr>
        <p:spPr>
          <a:xfrm>
            <a:off x="23412"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250694FB-D26C-4C50-ADD1-9FE5C17DABA2}"/>
              </a:ext>
            </a:extLst>
          </p:cNvPr>
          <p:cNvSpPr/>
          <p:nvPr/>
        </p:nvSpPr>
        <p:spPr>
          <a:xfrm>
            <a:off x="5443938" y="1835338"/>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818FE959-56F8-EF66-6A4A-10C6C6986537}"/>
              </a:ext>
            </a:extLst>
          </p:cNvPr>
          <p:cNvSpPr/>
          <p:nvPr/>
        </p:nvSpPr>
        <p:spPr>
          <a:xfrm>
            <a:off x="3626484"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08899E99-DBDF-B4D5-5614-AB6BA1154D53}"/>
              </a:ext>
            </a:extLst>
          </p:cNvPr>
          <p:cNvSpPr/>
          <p:nvPr/>
        </p:nvSpPr>
        <p:spPr>
          <a:xfrm>
            <a:off x="1840866" y="1817236"/>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3719301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F048C-3CD0-9473-B656-EF1F83BD3752}"/>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B903B079-0459-566B-B926-A945A263C7C9}"/>
              </a:ext>
            </a:extLst>
          </p:cNvPr>
          <p:cNvSpPr/>
          <p:nvPr/>
        </p:nvSpPr>
        <p:spPr>
          <a:xfrm>
            <a:off x="23412"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51D9E66C-4B66-1C28-A099-0359EEC103DD}"/>
              </a:ext>
            </a:extLst>
          </p:cNvPr>
          <p:cNvSpPr/>
          <p:nvPr/>
        </p:nvSpPr>
        <p:spPr>
          <a:xfrm>
            <a:off x="5443938"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44D622D1-B1B0-D8FF-C7D9-20BE2CDB9267}"/>
              </a:ext>
            </a:extLst>
          </p:cNvPr>
          <p:cNvSpPr/>
          <p:nvPr/>
        </p:nvSpPr>
        <p:spPr>
          <a:xfrm>
            <a:off x="3626484"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41A881CD-6448-726B-B3E1-44D3D5029A6D}"/>
              </a:ext>
            </a:extLst>
          </p:cNvPr>
          <p:cNvSpPr/>
          <p:nvPr/>
        </p:nvSpPr>
        <p:spPr>
          <a:xfrm>
            <a:off x="1840866"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BEC7EEAA-29A4-CF49-0362-1A86F42399A6}"/>
              </a:ext>
            </a:extLst>
          </p:cNvPr>
          <p:cNvSpPr/>
          <p:nvPr/>
        </p:nvSpPr>
        <p:spPr>
          <a:xfrm>
            <a:off x="23412"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78316621-21F8-BA2E-F27C-B0A05FA0FA38}"/>
              </a:ext>
            </a:extLst>
          </p:cNvPr>
          <p:cNvSpPr/>
          <p:nvPr/>
        </p:nvSpPr>
        <p:spPr>
          <a:xfrm>
            <a:off x="5443938"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6EAFFDBC-6D3A-B4A9-BE57-EFEBAB47904B}"/>
              </a:ext>
            </a:extLst>
          </p:cNvPr>
          <p:cNvSpPr/>
          <p:nvPr/>
        </p:nvSpPr>
        <p:spPr>
          <a:xfrm>
            <a:off x="3626484"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E7AD4262-C480-F02B-AAAC-753215AC89F9}"/>
              </a:ext>
            </a:extLst>
          </p:cNvPr>
          <p:cNvSpPr/>
          <p:nvPr/>
        </p:nvSpPr>
        <p:spPr>
          <a:xfrm>
            <a:off x="1840866"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4F598A80-37CC-AD05-CA4F-566EEA57082C}"/>
              </a:ext>
            </a:extLst>
          </p:cNvPr>
          <p:cNvSpPr/>
          <p:nvPr/>
        </p:nvSpPr>
        <p:spPr>
          <a:xfrm>
            <a:off x="23412" y="1835338"/>
            <a:ext cx="1371600" cy="1371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BBD6D08A-3A6D-D779-7B2E-B2AB29602A4B}"/>
              </a:ext>
            </a:extLst>
          </p:cNvPr>
          <p:cNvSpPr/>
          <p:nvPr/>
        </p:nvSpPr>
        <p:spPr>
          <a:xfrm>
            <a:off x="5443938" y="1835338"/>
            <a:ext cx="1371600" cy="1371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01A64029-8471-31A9-AC9E-E34DCCC24B33}"/>
              </a:ext>
            </a:extLst>
          </p:cNvPr>
          <p:cNvSpPr/>
          <p:nvPr/>
        </p:nvSpPr>
        <p:spPr>
          <a:xfrm>
            <a:off x="3626484" y="1835338"/>
            <a:ext cx="1371600" cy="1371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79DD657E-A75A-429E-22A5-16376433D18D}"/>
              </a:ext>
            </a:extLst>
          </p:cNvPr>
          <p:cNvSpPr/>
          <p:nvPr/>
        </p:nvSpPr>
        <p:spPr>
          <a:xfrm>
            <a:off x="1840866" y="1817236"/>
            <a:ext cx="1371600" cy="1371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251464845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57</Words>
  <Application>Microsoft Macintosh PowerPoint</Application>
  <PresentationFormat>Benutzerdefiniert</PresentationFormat>
  <Paragraphs>1</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Calibri Light</vt:lpstr>
      <vt:lpstr>Office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Lukas Plümper</dc:creator>
  <cp:lastModifiedBy>Lukas Plümper</cp:lastModifiedBy>
  <cp:revision>7</cp:revision>
  <cp:lastPrinted>2025-12-10T07:00:02Z</cp:lastPrinted>
  <dcterms:created xsi:type="dcterms:W3CDTF">2025-12-10T06:51:37Z</dcterms:created>
  <dcterms:modified xsi:type="dcterms:W3CDTF">2025-12-15T08:35:41Z</dcterms:modified>
</cp:coreProperties>
</file>