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3" r:id="rId4"/>
    <p:sldId id="258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10"/>
    <p:restoredTop sz="95755"/>
  </p:normalViewPr>
  <p:slideViewPr>
    <p:cSldViewPr snapToGrid="0" snapToObjects="1">
      <p:cViewPr varScale="1">
        <p:scale>
          <a:sx n="74" d="100"/>
          <a:sy n="74" d="100"/>
        </p:scale>
        <p:origin x="28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12C36774-7291-FB30-4A48-744CD52192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768129E-D62A-1CD2-E7E6-D2C9C5CA7D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86D8F-4775-1547-9294-4D50486933F0}" type="datetimeFigureOut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2A56832-ADC1-82AC-984E-E4F7CB5137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170B31B-1F8F-63B8-5A7C-2BA8227A42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24BFF-2F9F-F748-B0F2-34069CA4515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2792457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7D391-F614-1441-93F7-6673D6D1358C}" type="datetimeFigureOut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62A85-6780-9A4D-A707-6AF8B33C85C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206226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DEC8-7A2B-C347-98DC-AE604C054A65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80291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AB10-EAF8-8849-A573-9BE374983193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6605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BD91C-E971-F448-8ADB-7A9A66AB8543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1204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AFD8C-A2A2-AA4A-BF6D-4D15E72988BC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4653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341B-32A2-5845-917F-78EDEEAD168C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5031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2216-1206-7A42-BA9C-FC6643C0090B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995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925A-B19F-1C48-A043-0AF601E7FE1F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9260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AEFDB-2749-C140-95A4-AB60454CD70E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498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189B-806C-3444-8C43-C40498B29F6F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3500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0398-EAE6-8240-946B-0F0D457D35FF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5327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2107-A389-1F41-93BE-A520219910DC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4543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6FCD6-5647-2749-B63B-31D183C970E9}" type="datetime1">
              <a:rPr kumimoji="1" lang="zh-TW" altLang="en-US" smtClean="0"/>
              <a:t>2026/1/28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39900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215" y="254635"/>
            <a:ext cx="5521570" cy="785876"/>
          </a:xfrm>
        </p:spPr>
        <p:txBody>
          <a:bodyPr anchor="ctr">
            <a:normAutofit/>
          </a:bodyPr>
          <a:lstStyle/>
          <a:p>
            <a:r>
              <a:rPr lang="en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2026 MARC Rising Pioneers</a:t>
            </a:r>
            <a:br>
              <a:rPr lang="en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</a:br>
            <a:r>
              <a:rPr lang="en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Front page</a:t>
            </a:r>
            <a:r>
              <a:rPr lang="zh-TW" altLang="en-US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-US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kumimoji="1" lang="zh-TW" altLang="en-US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封面</a:t>
            </a:r>
            <a:r>
              <a:rPr kumimoji="1" lang="en-US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8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117ABC3-759F-8206-7C4C-A6B5534F2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862" y="6734909"/>
            <a:ext cx="6075483" cy="264648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Age group (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年齡分組</a:t>
            </a:r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: </a:t>
            </a:r>
          </a:p>
          <a:p>
            <a:pPr algn="l"/>
            <a:r>
              <a:rPr lang="en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Elementary (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國小組</a:t>
            </a:r>
            <a:r>
              <a:rPr lang="en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/ </a:t>
            </a:r>
            <a:r>
              <a:rPr lang="en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Junior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國中組</a:t>
            </a:r>
            <a:r>
              <a:rPr lang="en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/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Senior (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高中組</a:t>
            </a:r>
            <a:r>
              <a:rPr lang="en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name (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隊伍名稱</a:t>
            </a:r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:</a:t>
            </a:r>
          </a:p>
          <a:p>
            <a:pPr algn="l"/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member 1 (</a:t>
            </a:r>
            <a:r>
              <a:rPr kumimoji="1"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隊伍成員</a:t>
            </a:r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1) :</a:t>
            </a:r>
          </a:p>
          <a:p>
            <a:pPr algn="l"/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member 2 (</a:t>
            </a:r>
            <a:r>
              <a:rPr kumimoji="1"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隊伍成員</a:t>
            </a:r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2) :</a:t>
            </a:r>
          </a:p>
          <a:p>
            <a:pPr algn="l"/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member 3 (</a:t>
            </a:r>
            <a:r>
              <a:rPr kumimoji="1"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隊伍成員</a:t>
            </a:r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3) :</a:t>
            </a:r>
          </a:p>
          <a:p>
            <a:pPr algn="l"/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coach 1 (</a:t>
            </a:r>
            <a:r>
              <a:rPr kumimoji="1"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指導教練</a:t>
            </a:r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1) :</a:t>
            </a:r>
          </a:p>
          <a:p>
            <a:pPr algn="l"/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coach 2 (</a:t>
            </a:r>
            <a:r>
              <a:rPr kumimoji="1"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指導教練</a:t>
            </a:r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2) :</a:t>
            </a:r>
          </a:p>
          <a:p>
            <a:endParaRPr kumimoji="1"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106916-0F74-5702-0A8C-BA36636CA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7" y="1305030"/>
            <a:ext cx="4175125" cy="4537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Heiti TC Medium" pitchFamily="2" charset="-128"/>
                <a:ea typeface="Heiti TC Medium" pitchFamily="2" charset="-128"/>
              </a:rPr>
              <a:t>Project Photo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kumimoji="0" lang="zh-TW" altLang="en-US" sz="1800" dirty="0">
                <a:latin typeface="Heiti TC Medium" pitchFamily="2" charset="-128"/>
                <a:ea typeface="Heiti TC Medium" pitchFamily="2" charset="-128"/>
              </a:rPr>
              <a:t>主題照片</a:t>
            </a:r>
            <a:r>
              <a:rPr kumimoji="0" lang="en-US" altLang="zh-TW" sz="1800" dirty="0">
                <a:latin typeface="Heiti TC Medium" pitchFamily="2" charset="-128"/>
                <a:ea typeface="Heiti TC Medium" pitchFamily="2" charset="-128"/>
              </a:rPr>
              <a:t>)</a:t>
            </a:r>
            <a:endParaRPr kumimoji="0" lang="en-US" altLang="ja-JP" sz="1800" dirty="0">
              <a:latin typeface="Heiti TC Medium" pitchFamily="2" charset="-128"/>
              <a:ea typeface="Heiti TC Medium" pitchFamily="2" charset="-128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18ACA00-8000-B11D-1677-5B498AE675E0}"/>
              </a:ext>
            </a:extLst>
          </p:cNvPr>
          <p:cNvSpPr txBox="1"/>
          <p:nvPr/>
        </p:nvSpPr>
        <p:spPr>
          <a:xfrm>
            <a:off x="2326645" y="6106624"/>
            <a:ext cx="2204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Theme</a:t>
            </a:r>
            <a:r>
              <a:rPr lang="en-US" altLang="zh-TW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主題</a:t>
            </a:r>
            <a:r>
              <a:rPr lang="en-US" altLang="zh-TW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ja-JP" sz="2400" b="1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635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B2C5D-0F2D-C9C1-8F50-FE314E44A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000E00-D12C-85D0-0E06-7346B0123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Application Value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應用價值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  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C681236-0B8C-5691-21BB-45F89A5B7C8B}"/>
              </a:ext>
            </a:extLst>
          </p:cNvPr>
          <p:cNvSpPr txBox="1"/>
          <p:nvPr/>
        </p:nvSpPr>
        <p:spPr>
          <a:xfrm>
            <a:off x="566928" y="1109105"/>
            <a:ext cx="5925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Impact on education, life, society, industry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教育／生活／社會／產業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24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99286-5123-2C0A-D634-F8BFA9136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8809EC-40BC-1BA7-BF38-38400CC9DF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Conclusion &amp; Outlook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結論與展望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  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36AEF1A-0A68-9506-68BA-7393448D26A8}"/>
              </a:ext>
            </a:extLst>
          </p:cNvPr>
          <p:cNvSpPr txBox="1"/>
          <p:nvPr/>
        </p:nvSpPr>
        <p:spPr>
          <a:xfrm>
            <a:off x="566928" y="1109105"/>
            <a:ext cx="592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Future development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可擴充方向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546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D7070-AAD2-86E1-6AD5-7B385F608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3C30C4-9C98-0B29-5EAF-D82044AD0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References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參考資料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  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9583C67-E082-2963-60B0-8DCE03361EF1}"/>
              </a:ext>
            </a:extLst>
          </p:cNvPr>
          <p:cNvSpPr txBox="1"/>
          <p:nvPr/>
        </p:nvSpPr>
        <p:spPr>
          <a:xfrm>
            <a:off x="566928" y="1109105"/>
            <a:ext cx="592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Literature, resources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文獻與來源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14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7944" y="272922"/>
            <a:ext cx="3182112" cy="385446"/>
          </a:xfrm>
        </p:spPr>
        <p:txBody>
          <a:bodyPr>
            <a:normAutofit/>
          </a:bodyPr>
          <a:lstStyle/>
          <a:p>
            <a:r>
              <a:rPr lang="en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Table of Contents (</a:t>
            </a:r>
            <a:r>
              <a:rPr kumimoji="1" lang="zh-TW" altLang="en-US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目錄</a:t>
            </a:r>
            <a:r>
              <a:rPr kumimoji="1" lang="en-US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8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1E67CC1-D816-CA99-2372-785B618A43E8}"/>
              </a:ext>
            </a:extLst>
          </p:cNvPr>
          <p:cNvSpPr txBox="1"/>
          <p:nvPr/>
        </p:nvSpPr>
        <p:spPr>
          <a:xfrm>
            <a:off x="347297" y="1279470"/>
            <a:ext cx="616340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Abstract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摘要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Team Introduction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團隊介紹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Problem Definition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問題定義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lvl="1"/>
            <a:endParaRPr kumimoji="1"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Concept Summary 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構想摘要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Ø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Technical Design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技術設計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AI Application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AI 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應用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Data Validation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數據驗證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Application Value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應用價值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</a:p>
          <a:p>
            <a:pPr marL="285750" indent="-285750">
              <a:buFont typeface="Wingdings" pitchFamily="2" charset="2"/>
              <a:buChar char="u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Conclusion &amp; Outlook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結論與展望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References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參考資料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85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C861E-C399-682A-9B65-56E5BECF3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3E7373-11B6-FCC7-B492-6FDDCFEC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Abstract</a:t>
            </a:r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摘要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120202D-A4B6-24FF-A4B9-7D62F42954D9}"/>
              </a:ext>
            </a:extLst>
          </p:cNvPr>
          <p:cNvSpPr txBox="1"/>
          <p:nvPr/>
        </p:nvSpPr>
        <p:spPr>
          <a:xfrm>
            <a:off x="566928" y="1109105"/>
            <a:ext cx="592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Highlights and creative value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重點與創意價值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endParaRPr lang="en" altLang="zh-TW" dirty="0"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160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5024" y="272922"/>
            <a:ext cx="4187952" cy="385446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Introduction 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團隊介紹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8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C25D7B3-5D0A-3412-D7A8-915344D02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718" y="648521"/>
            <a:ext cx="3206564" cy="341247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kumimoji="0" lang="en-US" altLang="zh-TW" sz="1800" dirty="0">
                <a:latin typeface="Heiti TC Medium" pitchFamily="2" charset="-128"/>
                <a:ea typeface="Heiti TC Medium" pitchFamily="2" charset="-128"/>
              </a:rPr>
              <a:t>Team Photo</a:t>
            </a:r>
            <a:endParaRPr kumimoji="0" lang="en-US" altLang="ja-JP" sz="1800" dirty="0">
              <a:latin typeface="Heiti TC Medium" pitchFamily="2" charset="-128"/>
              <a:ea typeface="Heiti TC Medium" pitchFamily="2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ja-JP" sz="1800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kumimoji="0" lang="ja-JP" altLang="en-US" sz="1800">
                <a:latin typeface="Heiti TC Medium" pitchFamily="2" charset="-128"/>
                <a:ea typeface="Heiti TC Medium" pitchFamily="2" charset="-128"/>
              </a:rPr>
              <a:t>團隊照片</a:t>
            </a:r>
            <a:r>
              <a:rPr kumimoji="0" lang="en-US" altLang="ja-JP" sz="1800" dirty="0">
                <a:latin typeface="Heiti TC Medium" pitchFamily="2" charset="-128"/>
                <a:ea typeface="Heiti TC Medium" pitchFamily="2" charset="-128"/>
              </a:rPr>
              <a:t>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351693" y="4307360"/>
            <a:ext cx="62865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Team member 1(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1):</a:t>
            </a: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Role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角色分工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r>
              <a:rPr kumimoji="1" lang="en" altLang="zh-TW" sz="1600" dirty="0">
                <a:latin typeface="Heiti TC Medium" pitchFamily="2" charset="-128"/>
                <a:ea typeface="Heiti TC Medium" pitchFamily="2" charset="-128"/>
              </a:rPr>
              <a:t>interests, strengths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興趣專長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endParaRPr kumimoji="1" lang="en-US" altLang="zh-TW" sz="1600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Team member 2(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2):</a:t>
            </a: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Role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角色分工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r>
              <a:rPr kumimoji="1" lang="en" altLang="zh-TW" sz="1600" dirty="0">
                <a:latin typeface="Heiti TC Medium" pitchFamily="2" charset="-128"/>
                <a:ea typeface="Heiti TC Medium" pitchFamily="2" charset="-128"/>
              </a:rPr>
              <a:t>interests, strengths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興趣專長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endParaRPr kumimoji="1" lang="en-US" altLang="zh-TW" sz="1600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Team member 3(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3):</a:t>
            </a: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Role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角色分工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r>
              <a:rPr kumimoji="1" lang="en" altLang="zh-TW" sz="1600" dirty="0">
                <a:latin typeface="Heiti TC Medium" pitchFamily="2" charset="-128"/>
                <a:ea typeface="Heiti TC Medium" pitchFamily="2" charset="-128"/>
              </a:rPr>
              <a:t>interests, strengths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興趣專長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</p:txBody>
      </p:sp>
    </p:spTree>
    <p:extLst>
      <p:ext uri="{BB962C8B-B14F-4D97-AF65-F5344CB8AC3E}">
        <p14:creationId xmlns:p14="http://schemas.microsoft.com/office/powerpoint/2010/main" val="80906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98F13-3376-2381-3CDE-DE44910CE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4729DB-316A-2F62-05A0-B6F2059BBB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Problem Definition 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問題定義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D141BDC-D865-987D-E000-528B6A2CEF57}"/>
              </a:ext>
            </a:extLst>
          </p:cNvPr>
          <p:cNvSpPr txBox="1"/>
          <p:nvPr/>
        </p:nvSpPr>
        <p:spPr>
          <a:xfrm>
            <a:off x="566928" y="1109105"/>
            <a:ext cx="592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Observations, needs analysis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觀察與需求分析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923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630E2-D740-095E-AAAF-037F19BB8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DEB857-82D8-BF8C-0DB3-EFB6C6589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Concept Summary 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構想摘要</a:t>
            </a:r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C00031E-C62D-06AD-1A8C-3F462FDFAE4C}"/>
              </a:ext>
            </a:extLst>
          </p:cNvPr>
          <p:cNvSpPr txBox="1"/>
          <p:nvPr/>
        </p:nvSpPr>
        <p:spPr>
          <a:xfrm>
            <a:off x="566928" y="1109105"/>
            <a:ext cx="592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Solution and value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解決方案與價值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287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D1FA1-7516-03EF-CB98-485FB8AC6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BC765A-FEA8-63E2-7EDA-E693725A5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Technical Design 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技術設計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1F63168-EE99-473F-9148-9BD5A15F5A98}"/>
              </a:ext>
            </a:extLst>
          </p:cNvPr>
          <p:cNvSpPr txBox="1"/>
          <p:nvPr/>
        </p:nvSpPr>
        <p:spPr>
          <a:xfrm>
            <a:off x="566928" y="1109105"/>
            <a:ext cx="5925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Mechanical diagrams, control flow, programming logic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機構圖／控制流程／程式邏輯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06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58532-E7F9-6B29-4A67-1799AF633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FBE27F-391E-73D7-1FDB-7AD10B01A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AI Application (AI 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應用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 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9678439-E16B-E53F-9B79-E6AC65A5B67C}"/>
              </a:ext>
            </a:extLst>
          </p:cNvPr>
          <p:cNvSpPr txBox="1"/>
          <p:nvPr/>
        </p:nvSpPr>
        <p:spPr>
          <a:xfrm>
            <a:off x="566928" y="1109105"/>
            <a:ext cx="5925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Aligned with group requirements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依組別展示相符程度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806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37CFB-905F-A512-BAE7-59C8A8118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F3E2C3-801D-D22C-AF29-907268D80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Data Validation 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數據驗證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  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34D6B03-86E6-646E-9EB4-6B4EE1D482F3}"/>
              </a:ext>
            </a:extLst>
          </p:cNvPr>
          <p:cNvSpPr txBox="1"/>
          <p:nvPr/>
        </p:nvSpPr>
        <p:spPr>
          <a:xfrm>
            <a:off x="566928" y="1109105"/>
            <a:ext cx="5925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Records, analysis, improvements – aligned with group level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依組別呈現測試紀錄／結果分析／改進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822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</TotalTime>
  <Words>397</Words>
  <Application>Microsoft Macintosh PowerPoint</Application>
  <PresentationFormat>A4 紙張 (210x297 公釐)</PresentationFormat>
  <Paragraphs>65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HEITI TC MEDIUM</vt:lpstr>
      <vt:lpstr>HEITI TC MEDIUM</vt:lpstr>
      <vt:lpstr>Arial</vt:lpstr>
      <vt:lpstr>Calibri</vt:lpstr>
      <vt:lpstr>Calibri Light</vt:lpstr>
      <vt:lpstr>Wingdings</vt:lpstr>
      <vt:lpstr>Office 佈景主題</vt:lpstr>
      <vt:lpstr>2026 MARC Rising Pioneers Front page (封面)</vt:lpstr>
      <vt:lpstr>Table of Contents (目錄)</vt:lpstr>
      <vt:lpstr>Abstract (摘要)</vt:lpstr>
      <vt:lpstr>Team Introduction (團隊介紹)</vt:lpstr>
      <vt:lpstr>Problem Definition (問題定義)</vt:lpstr>
      <vt:lpstr>Concept Summary (構想摘要)</vt:lpstr>
      <vt:lpstr>Technical Design (技術設計)</vt:lpstr>
      <vt:lpstr>AI Application (AI 應用) </vt:lpstr>
      <vt:lpstr>Data Validation (數據驗證)  </vt:lpstr>
      <vt:lpstr>Application Value (應用價值)  </vt:lpstr>
      <vt:lpstr>Conclusion &amp; Outlook (結論與展望)  </vt:lpstr>
      <vt:lpstr>References (參考資料)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page (封面)</dc:title>
  <dc:creator>Win Huang</dc:creator>
  <cp:lastModifiedBy>Fang Chieh</cp:lastModifiedBy>
  <cp:revision>7</cp:revision>
  <dcterms:created xsi:type="dcterms:W3CDTF">2022-07-19T14:07:13Z</dcterms:created>
  <dcterms:modified xsi:type="dcterms:W3CDTF">2026-01-28T04:51:57Z</dcterms:modified>
</cp:coreProperties>
</file>