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63" r:id="rId4"/>
    <p:sldId id="258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303"/>
    <p:restoredTop sz="95755"/>
  </p:normalViewPr>
  <p:slideViewPr>
    <p:cSldViewPr snapToGrid="0" snapToObjects="1">
      <p:cViewPr>
        <p:scale>
          <a:sx n="145" d="100"/>
          <a:sy n="145" d="100"/>
        </p:scale>
        <p:origin x="1416" y="-9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12C36774-7291-FB30-4A48-744CD521920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6768129E-D62A-1CD2-E7E6-D2C9C5CA7D5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586D8F-4775-1547-9294-4D50486933F0}" type="datetimeFigureOut">
              <a:rPr kumimoji="1" lang="zh-TW" altLang="en-US" smtClean="0"/>
              <a:t>2025/9/16</a:t>
            </a:fld>
            <a:endParaRPr kumimoji="1"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72A56832-ADC1-82AC-984E-E4F7CB5137E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F170B31B-1F8F-63B8-5A7C-2BA8227A42E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124BFF-2F9F-F748-B0F2-34069CA4515F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827924574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87D391-F614-1441-93F7-6673D6D1358C}" type="datetimeFigureOut">
              <a:rPr kumimoji="1" lang="zh-TW" altLang="en-US" smtClean="0"/>
              <a:t>2025/9/16</a:t>
            </a:fld>
            <a:endParaRPr kumimoji="1"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562A85-6780-9A4D-A707-6AF8B33C85C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820622636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3DEC8-7A2B-C347-98DC-AE604C054A65}" type="datetime1">
              <a:rPr kumimoji="1" lang="zh-TW" altLang="en-US" smtClean="0"/>
              <a:t>2025/9/16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1A1C-011D-5B4C-9058-E22D1846D9B6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280291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1AB10-EAF8-8849-A573-9BE374983193}" type="datetime1">
              <a:rPr kumimoji="1" lang="zh-TW" altLang="en-US" smtClean="0"/>
              <a:t>2025/9/16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1A1C-011D-5B4C-9058-E22D1846D9B6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666050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BD91C-E971-F448-8ADB-7A9A66AB8543}" type="datetime1">
              <a:rPr kumimoji="1" lang="zh-TW" altLang="en-US" smtClean="0"/>
              <a:t>2025/9/16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1A1C-011D-5B4C-9058-E22D1846D9B6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012043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AFD8C-A2A2-AA4A-BF6D-4D15E72988BC}" type="datetime1">
              <a:rPr kumimoji="1" lang="zh-TW" altLang="en-US" smtClean="0"/>
              <a:t>2025/9/16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1A1C-011D-5B4C-9058-E22D1846D9B6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646537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C341B-32A2-5845-917F-78EDEEAD168C}" type="datetime1">
              <a:rPr kumimoji="1" lang="zh-TW" altLang="en-US" smtClean="0"/>
              <a:t>2025/9/16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1A1C-011D-5B4C-9058-E22D1846D9B6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450312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72216-1206-7A42-BA9C-FC6643C0090B}" type="datetime1">
              <a:rPr kumimoji="1" lang="zh-TW" altLang="en-US" smtClean="0"/>
              <a:t>2025/9/16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1A1C-011D-5B4C-9058-E22D1846D9B6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29955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3925A-B19F-1C48-A043-0AF601E7FE1F}" type="datetime1">
              <a:rPr kumimoji="1" lang="zh-TW" altLang="en-US" smtClean="0"/>
              <a:t>2025/9/16</a:t>
            </a:fld>
            <a:endParaRPr kumimoji="1"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1A1C-011D-5B4C-9058-E22D1846D9B6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992609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AEFDB-2749-C140-95A4-AB60454CD70E}" type="datetime1">
              <a:rPr kumimoji="1" lang="zh-TW" altLang="en-US" smtClean="0"/>
              <a:t>2025/9/16</a:t>
            </a:fld>
            <a:endParaRPr kumimoji="1"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1A1C-011D-5B4C-9058-E22D1846D9B6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74989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9189B-806C-3444-8C43-C40498B29F6F}" type="datetime1">
              <a:rPr kumimoji="1" lang="zh-TW" altLang="en-US" smtClean="0"/>
              <a:t>2025/9/16</a:t>
            </a:fld>
            <a:endParaRPr kumimoji="1"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1A1C-011D-5B4C-9058-E22D1846D9B6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735006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E0398-EAE6-8240-946B-0F0D457D35FF}" type="datetime1">
              <a:rPr kumimoji="1" lang="zh-TW" altLang="en-US" smtClean="0"/>
              <a:t>2025/9/16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1A1C-011D-5B4C-9058-E22D1846D9B6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253273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B2107-A389-1F41-93BE-A520219910DC}" type="datetime1">
              <a:rPr kumimoji="1" lang="zh-TW" altLang="en-US" smtClean="0"/>
              <a:t>2025/9/16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11A1C-011D-5B4C-9058-E22D1846D9B6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845430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66FCD6-5647-2749-B63B-31D183C970E9}" type="datetime1">
              <a:rPr kumimoji="1" lang="zh-TW" altLang="en-US" smtClean="0"/>
              <a:t>2025/9/16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311A1C-011D-5B4C-9058-E22D1846D9B6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139900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B8682C4-6097-9E3C-B0CF-B72519E0AB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8215" y="254635"/>
            <a:ext cx="5521570" cy="785876"/>
          </a:xfrm>
        </p:spPr>
        <p:txBody>
          <a:bodyPr anchor="ctr">
            <a:normAutofit/>
          </a:bodyPr>
          <a:lstStyle/>
          <a:p>
            <a:r>
              <a:rPr lang="en" altLang="zh-TW" sz="1800" b="1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2026 MARC Rising Pioneers</a:t>
            </a:r>
            <a:br>
              <a:rPr lang="en" altLang="zh-TW" sz="1800" b="1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</a:br>
            <a:r>
              <a:rPr lang="en" altLang="zh-TW" sz="1800" b="1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Front page</a:t>
            </a:r>
            <a:r>
              <a:rPr lang="zh-TW" altLang="en-US" sz="1800" b="1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 </a:t>
            </a:r>
            <a:r>
              <a:rPr lang="en-US" altLang="zh-TW" sz="1800" b="1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(</a:t>
            </a:r>
            <a:r>
              <a:rPr kumimoji="1" lang="zh-TW" altLang="en-US" sz="1800" b="1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封面</a:t>
            </a:r>
            <a:r>
              <a:rPr kumimoji="1" lang="en-US" altLang="zh-TW" sz="1800" b="1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</a:t>
            </a:r>
            <a:endParaRPr kumimoji="1" lang="zh-TW" altLang="en-US" sz="1800" b="1" dirty="0">
              <a:highlight>
                <a:srgbClr val="FFFF00"/>
              </a:highlight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D117ABC3-759F-8206-7C4C-A6B5534F24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6862" y="6734909"/>
            <a:ext cx="6075483" cy="2646484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US" altLang="zh-TW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Age group (</a:t>
            </a:r>
            <a:r>
              <a:rPr lang="zh-TW" altLang="en-US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年齡分組</a:t>
            </a:r>
            <a:r>
              <a:rPr lang="en-US" altLang="zh-TW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 : </a:t>
            </a:r>
          </a:p>
          <a:p>
            <a:pPr algn="l"/>
            <a:r>
              <a:rPr lang="en" altLang="zh-TW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Elementary (</a:t>
            </a:r>
            <a:r>
              <a:rPr lang="zh-TW" altLang="en-US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國小組</a:t>
            </a:r>
            <a:r>
              <a:rPr lang="en" altLang="zh-TW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</a:t>
            </a:r>
            <a:r>
              <a:rPr lang="en-US" altLang="zh-TW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 / </a:t>
            </a:r>
            <a:r>
              <a:rPr lang="en" altLang="zh-TW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Junior or Senior High (</a:t>
            </a:r>
            <a:r>
              <a:rPr lang="zh-TW" altLang="en-US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國高中組</a:t>
            </a:r>
            <a:r>
              <a:rPr lang="en" altLang="zh-TW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</a:t>
            </a:r>
          </a:p>
          <a:p>
            <a:pPr algn="l"/>
            <a:r>
              <a:rPr lang="en-US" altLang="zh-TW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 </a:t>
            </a:r>
          </a:p>
          <a:p>
            <a:pPr algn="l"/>
            <a:r>
              <a:rPr lang="en-US" altLang="zh-TW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Team name (</a:t>
            </a:r>
            <a:r>
              <a:rPr lang="zh-TW" altLang="en-US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隊伍名稱</a:t>
            </a:r>
            <a:r>
              <a:rPr lang="en-US" altLang="zh-TW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 :</a:t>
            </a:r>
          </a:p>
          <a:p>
            <a:pPr algn="l"/>
            <a:r>
              <a:rPr kumimoji="1" lang="en-US" altLang="zh-TW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Team member 1 (</a:t>
            </a:r>
            <a:r>
              <a:rPr kumimoji="1" lang="zh-TW" altLang="en-US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隊伍成員</a:t>
            </a:r>
            <a:r>
              <a:rPr kumimoji="1" lang="en-US" altLang="zh-TW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1) :</a:t>
            </a:r>
          </a:p>
          <a:p>
            <a:pPr algn="l"/>
            <a:r>
              <a:rPr kumimoji="1" lang="en-US" altLang="zh-TW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Team member 2 (</a:t>
            </a:r>
            <a:r>
              <a:rPr kumimoji="1" lang="zh-TW" altLang="en-US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隊伍成員</a:t>
            </a:r>
            <a:r>
              <a:rPr kumimoji="1" lang="en-US" altLang="zh-TW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2) :</a:t>
            </a:r>
          </a:p>
          <a:p>
            <a:pPr algn="l"/>
            <a:r>
              <a:rPr kumimoji="1" lang="en-US" altLang="zh-TW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Team member 3 (</a:t>
            </a:r>
            <a:r>
              <a:rPr kumimoji="1" lang="zh-TW" altLang="en-US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隊伍成員</a:t>
            </a:r>
            <a:r>
              <a:rPr kumimoji="1" lang="en-US" altLang="zh-TW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3) :</a:t>
            </a:r>
          </a:p>
          <a:p>
            <a:pPr algn="l"/>
            <a:r>
              <a:rPr kumimoji="1" lang="en-US" altLang="zh-TW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Team member 4 (</a:t>
            </a:r>
            <a:r>
              <a:rPr kumimoji="1" lang="zh-TW" altLang="en-US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隊伍成員</a:t>
            </a:r>
            <a:r>
              <a:rPr kumimoji="1" lang="en-US" altLang="zh-TW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4) :</a:t>
            </a:r>
          </a:p>
          <a:p>
            <a:pPr algn="l"/>
            <a:r>
              <a:rPr kumimoji="1" lang="en-US" altLang="zh-TW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Team coach 1 (</a:t>
            </a:r>
            <a:r>
              <a:rPr kumimoji="1" lang="zh-TW" altLang="en-US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指導教練</a:t>
            </a:r>
            <a:r>
              <a:rPr kumimoji="1" lang="en-US" altLang="zh-TW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1) :</a:t>
            </a:r>
          </a:p>
          <a:p>
            <a:pPr algn="l"/>
            <a:r>
              <a:rPr kumimoji="1" lang="en-US" altLang="zh-TW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Team coach 2 (</a:t>
            </a:r>
            <a:r>
              <a:rPr kumimoji="1" lang="zh-TW" altLang="en-US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指導教練</a:t>
            </a:r>
            <a:r>
              <a:rPr kumimoji="1" lang="en-US" altLang="zh-TW" sz="1900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2) :</a:t>
            </a:r>
          </a:p>
          <a:p>
            <a:endParaRPr kumimoji="1" lang="en-US" altLang="zh-TW" dirty="0"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B106916-0F74-5702-0A8C-BA36636CAD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1437" y="1305030"/>
            <a:ext cx="4175125" cy="45370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en-US" altLang="zh-TW" sz="1800" dirty="0">
                <a:latin typeface="Heiti TC Medium" pitchFamily="2" charset="-128"/>
                <a:ea typeface="Heiti TC Medium" pitchFamily="2" charset="-128"/>
              </a:rPr>
              <a:t>Project Photo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en-US" altLang="zh-TW" sz="1800" dirty="0">
                <a:latin typeface="Heiti TC Medium" pitchFamily="2" charset="-128"/>
                <a:ea typeface="Heiti TC Medium" pitchFamily="2" charset="-128"/>
              </a:rPr>
              <a:t>(</a:t>
            </a:r>
            <a:r>
              <a:rPr kumimoji="0" lang="zh-TW" altLang="en-US" sz="1800" dirty="0">
                <a:latin typeface="Heiti TC Medium" pitchFamily="2" charset="-128"/>
                <a:ea typeface="Heiti TC Medium" pitchFamily="2" charset="-128"/>
              </a:rPr>
              <a:t>主題照片</a:t>
            </a:r>
            <a:r>
              <a:rPr kumimoji="0" lang="en-US" altLang="zh-TW" sz="1800" dirty="0">
                <a:latin typeface="Heiti TC Medium" pitchFamily="2" charset="-128"/>
                <a:ea typeface="Heiti TC Medium" pitchFamily="2" charset="-128"/>
              </a:rPr>
              <a:t>)</a:t>
            </a:r>
            <a:endParaRPr kumimoji="0" lang="en-US" altLang="ja-JP" sz="1800" dirty="0">
              <a:latin typeface="Heiti TC Medium" pitchFamily="2" charset="-128"/>
              <a:ea typeface="Heiti TC Medium" pitchFamily="2" charset="-128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718ACA00-8000-B11D-1677-5B498AE675E0}"/>
              </a:ext>
            </a:extLst>
          </p:cNvPr>
          <p:cNvSpPr txBox="1"/>
          <p:nvPr/>
        </p:nvSpPr>
        <p:spPr>
          <a:xfrm>
            <a:off x="2326645" y="6106624"/>
            <a:ext cx="22047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400" b="1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Theme</a:t>
            </a:r>
            <a:r>
              <a:rPr lang="en-US" altLang="zh-TW" sz="2400" b="1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(</a:t>
            </a:r>
            <a:r>
              <a:rPr lang="zh-TW" altLang="en-US" sz="2400" b="1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主題</a:t>
            </a:r>
            <a:r>
              <a:rPr lang="en-US" altLang="zh-TW" sz="2400" b="1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</a:t>
            </a:r>
            <a:endParaRPr lang="en-US" altLang="ja-JP" sz="2400" b="1" dirty="0"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46350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5B2C5D-0F2D-C9C1-8F50-FE314E44A8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B000E00-D12C-85D0-0E06-7346B01237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119" y="294899"/>
            <a:ext cx="4937760" cy="367158"/>
          </a:xfrm>
        </p:spPr>
        <p:txBody>
          <a:bodyPr anchor="ctr">
            <a:normAutofit/>
          </a:bodyPr>
          <a:lstStyle/>
          <a:p>
            <a:r>
              <a:rPr lang="en" altLang="zh-TW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Application Value</a:t>
            </a:r>
            <a:r>
              <a:rPr lang="zh-TW" altLang="en-US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 </a:t>
            </a:r>
            <a:r>
              <a:rPr lang="en-US" altLang="zh-TW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(</a:t>
            </a:r>
            <a:r>
              <a:rPr lang="zh-TW" altLang="en-US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應用價值</a:t>
            </a:r>
            <a:r>
              <a:rPr lang="en-US" altLang="zh-TW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)  </a:t>
            </a:r>
            <a:endParaRPr lang="en-US" altLang="zh-TW" sz="1800" dirty="0">
              <a:highlight>
                <a:srgbClr val="FFFF00"/>
              </a:highlight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BC681236-0B8C-5691-21BB-45F89A5B7C8B}"/>
              </a:ext>
            </a:extLst>
          </p:cNvPr>
          <p:cNvSpPr txBox="1"/>
          <p:nvPr/>
        </p:nvSpPr>
        <p:spPr>
          <a:xfrm>
            <a:off x="566928" y="1109105"/>
            <a:ext cx="5925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l"/>
            </a:pPr>
            <a:r>
              <a:rPr lang="en" altLang="zh-TW" dirty="0">
                <a:latin typeface="Heiti TC Medium" pitchFamily="2" charset="-128"/>
                <a:ea typeface="Heiti TC Medium" pitchFamily="2" charset="-128"/>
              </a:rPr>
              <a:t>Impact on education, life, society, </a:t>
            </a:r>
            <a:r>
              <a:rPr lang="en" altLang="zh-TW" dirty="0">
                <a:latin typeface="Heiti TC Medium" pitchFamily="2" charset="-128"/>
                <a:ea typeface="Heiti TC Medium" pitchFamily="2" charset="-128"/>
              </a:rPr>
              <a:t>industry </a:t>
            </a:r>
            <a:r>
              <a:rPr lang="en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(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教育／生活／社會／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產業</a:t>
            </a:r>
            <a:r>
              <a:rPr lang="en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</a:t>
            </a:r>
            <a:endParaRPr lang="en-US" altLang="zh-TW" i="1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92422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199286-5123-2C0A-D634-F8BFA91368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68809EC-40BC-1BA7-BF38-38400CC9DF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119" y="294899"/>
            <a:ext cx="4937760" cy="367158"/>
          </a:xfrm>
        </p:spPr>
        <p:txBody>
          <a:bodyPr anchor="ctr">
            <a:normAutofit/>
          </a:bodyPr>
          <a:lstStyle/>
          <a:p>
            <a:r>
              <a:rPr lang="en" altLang="zh-TW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Conclusion &amp; Outlook</a:t>
            </a:r>
            <a:r>
              <a:rPr lang="zh-TW" altLang="en-US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 </a:t>
            </a:r>
            <a:r>
              <a:rPr lang="en-US" altLang="zh-TW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(</a:t>
            </a:r>
            <a:r>
              <a:rPr lang="zh-TW" altLang="en-US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結論與展望</a:t>
            </a:r>
            <a:r>
              <a:rPr lang="en-US" altLang="zh-TW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)  </a:t>
            </a:r>
            <a:endParaRPr lang="en-US" altLang="zh-TW" sz="1800" dirty="0">
              <a:highlight>
                <a:srgbClr val="FFFF00"/>
              </a:highlight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136AEF1A-0A68-9506-68BA-7393448D26A8}"/>
              </a:ext>
            </a:extLst>
          </p:cNvPr>
          <p:cNvSpPr txBox="1"/>
          <p:nvPr/>
        </p:nvSpPr>
        <p:spPr>
          <a:xfrm>
            <a:off x="566928" y="1109105"/>
            <a:ext cx="5925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l"/>
            </a:pPr>
            <a:r>
              <a:rPr lang="en" altLang="zh-TW" dirty="0">
                <a:latin typeface="Heiti TC Medium" pitchFamily="2" charset="-128"/>
                <a:ea typeface="Heiti TC Medium" pitchFamily="2" charset="-128"/>
              </a:rPr>
              <a:t>F</a:t>
            </a:r>
            <a:r>
              <a:rPr lang="en" altLang="zh-TW" dirty="0">
                <a:latin typeface="Heiti TC Medium" pitchFamily="2" charset="-128"/>
                <a:ea typeface="Heiti TC Medium" pitchFamily="2" charset="-128"/>
              </a:rPr>
              <a:t>uture development </a:t>
            </a:r>
            <a:r>
              <a:rPr lang="en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(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可擴充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方向</a:t>
            </a:r>
            <a:r>
              <a:rPr lang="en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</a:t>
            </a:r>
            <a:endParaRPr lang="en-US" altLang="zh-TW" i="1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75469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7D7070-AAD2-86E1-6AD5-7B385F608A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33C30C4-9C98-0B29-5EAF-D82044AD0C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119" y="294899"/>
            <a:ext cx="4937760" cy="367158"/>
          </a:xfrm>
        </p:spPr>
        <p:txBody>
          <a:bodyPr anchor="ctr">
            <a:normAutofit/>
          </a:bodyPr>
          <a:lstStyle/>
          <a:p>
            <a:r>
              <a:rPr lang="en" altLang="zh-TW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References</a:t>
            </a:r>
            <a:r>
              <a:rPr lang="zh-TW" altLang="en-US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 </a:t>
            </a:r>
            <a:r>
              <a:rPr lang="en-US" altLang="zh-TW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(</a:t>
            </a:r>
            <a:r>
              <a:rPr lang="zh-TW" altLang="en-US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參考資料</a:t>
            </a:r>
            <a:r>
              <a:rPr lang="en-US" altLang="zh-TW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)  </a:t>
            </a:r>
            <a:endParaRPr lang="en-US" altLang="zh-TW" sz="1800" dirty="0">
              <a:highlight>
                <a:srgbClr val="FFFF00"/>
              </a:highlight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69583C67-E082-2963-60B0-8DCE03361EF1}"/>
              </a:ext>
            </a:extLst>
          </p:cNvPr>
          <p:cNvSpPr txBox="1"/>
          <p:nvPr/>
        </p:nvSpPr>
        <p:spPr>
          <a:xfrm>
            <a:off x="566928" y="1109105"/>
            <a:ext cx="5925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l"/>
            </a:pPr>
            <a:r>
              <a:rPr lang="en" altLang="zh-TW" dirty="0">
                <a:latin typeface="Heiti TC Medium" pitchFamily="2" charset="-128"/>
                <a:ea typeface="Heiti TC Medium" pitchFamily="2" charset="-128"/>
              </a:rPr>
              <a:t>Literature</a:t>
            </a:r>
            <a:r>
              <a:rPr lang="en" altLang="zh-TW" dirty="0">
                <a:latin typeface="Heiti TC Medium" pitchFamily="2" charset="-128"/>
                <a:ea typeface="Heiti TC Medium" pitchFamily="2" charset="-128"/>
              </a:rPr>
              <a:t>, resources</a:t>
            </a:r>
            <a:r>
              <a:rPr lang="en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(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文獻與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來源</a:t>
            </a:r>
            <a:r>
              <a:rPr lang="en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</a:t>
            </a:r>
            <a:endParaRPr lang="en-US" altLang="zh-TW" i="1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914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B8682C4-6097-9E3C-B0CF-B72519E0AB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37944" y="272922"/>
            <a:ext cx="3182112" cy="385446"/>
          </a:xfrm>
        </p:spPr>
        <p:txBody>
          <a:bodyPr>
            <a:normAutofit/>
          </a:bodyPr>
          <a:lstStyle/>
          <a:p>
            <a:r>
              <a:rPr lang="en" altLang="zh-TW" sz="1800" b="1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Table of Contents (</a:t>
            </a:r>
            <a:r>
              <a:rPr kumimoji="1" lang="zh-TW" altLang="en-US" sz="1800" b="1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目錄</a:t>
            </a:r>
            <a:r>
              <a:rPr kumimoji="1" lang="en-US" altLang="zh-TW" sz="1800" b="1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</a:t>
            </a:r>
            <a:endParaRPr kumimoji="1" lang="zh-TW" altLang="en-US" sz="1800" b="1" dirty="0">
              <a:highlight>
                <a:srgbClr val="FFFF00"/>
              </a:highlight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01E67CC1-D816-CA99-2372-785B618A43E8}"/>
              </a:ext>
            </a:extLst>
          </p:cNvPr>
          <p:cNvSpPr txBox="1"/>
          <p:nvPr/>
        </p:nvSpPr>
        <p:spPr>
          <a:xfrm>
            <a:off x="347297" y="1279470"/>
            <a:ext cx="6163405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u"/>
            </a:pPr>
            <a:r>
              <a:rPr lang="en" altLang="zh-TW" dirty="0">
                <a:latin typeface="Heiti TC Medium" pitchFamily="2" charset="-128"/>
                <a:ea typeface="Heiti TC Medium" pitchFamily="2" charset="-128"/>
              </a:rPr>
              <a:t>Abstract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 </a:t>
            </a:r>
            <a:r>
              <a:rPr lang="en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(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摘要</a:t>
            </a:r>
            <a:r>
              <a:rPr lang="en-US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</a:t>
            </a:r>
            <a:endParaRPr lang="en-US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endParaRPr lang="en-US" altLang="zh-TW" dirty="0"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u"/>
            </a:pPr>
            <a:r>
              <a:rPr lang="en" altLang="zh-TW" dirty="0">
                <a:latin typeface="Heiti TC Medium" pitchFamily="2" charset="-128"/>
                <a:ea typeface="Heiti TC Medium" pitchFamily="2" charset="-128"/>
              </a:rPr>
              <a:t>Team Introduction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 </a:t>
            </a:r>
            <a:r>
              <a:rPr lang="en-US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(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團隊介紹</a:t>
            </a:r>
            <a:r>
              <a:rPr lang="en-US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</a:t>
            </a:r>
            <a:endParaRPr lang="en-US" altLang="zh-TW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endParaRPr lang="en-US" altLang="zh-TW" dirty="0"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u"/>
            </a:pPr>
            <a:r>
              <a:rPr lang="en" altLang="zh-TW" dirty="0">
                <a:latin typeface="Heiti TC Medium" pitchFamily="2" charset="-128"/>
                <a:ea typeface="Heiti TC Medium" pitchFamily="2" charset="-128"/>
              </a:rPr>
              <a:t>Problem Definition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 </a:t>
            </a:r>
            <a:r>
              <a:rPr lang="en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(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問題定義</a:t>
            </a:r>
            <a:r>
              <a:rPr lang="en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</a:t>
            </a:r>
            <a:endParaRPr lang="en-US" altLang="zh-TW" i="1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pPr lvl="1"/>
            <a:endParaRPr kumimoji="1" lang="en-US" altLang="zh-TW" i="1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u"/>
            </a:pPr>
            <a:r>
              <a:rPr lang="en" altLang="zh-TW" dirty="0">
                <a:latin typeface="Heiti TC Medium" pitchFamily="2" charset="-128"/>
                <a:ea typeface="Heiti TC Medium" pitchFamily="2" charset="-128"/>
              </a:rPr>
              <a:t>Concept Summary (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構想摘要</a:t>
            </a:r>
            <a:r>
              <a:rPr lang="en" altLang="zh-TW" dirty="0">
                <a:latin typeface="Heiti TC Medium" pitchFamily="2" charset="-128"/>
                <a:ea typeface="Heiti TC Medium" pitchFamily="2" charset="-128"/>
              </a:rPr>
              <a:t>)</a:t>
            </a:r>
            <a:endParaRPr lang="en-US" altLang="zh-TW" i="1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pPr marL="742950" lvl="1" indent="-285750">
              <a:buFont typeface="Wingdings" pitchFamily="2" charset="2"/>
              <a:buChar char="Ø"/>
            </a:pPr>
            <a:endParaRPr lang="en-US" altLang="zh-TW" i="1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u"/>
            </a:pPr>
            <a:r>
              <a:rPr lang="en" altLang="zh-TW" dirty="0">
                <a:latin typeface="Heiti TC Medium" pitchFamily="2" charset="-128"/>
                <a:ea typeface="Heiti TC Medium" pitchFamily="2" charset="-128"/>
              </a:rPr>
              <a:t>Technical Design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 </a:t>
            </a:r>
            <a:r>
              <a:rPr lang="en-US" altLang="zh-TW" dirty="0">
                <a:latin typeface="Heiti TC Medium" pitchFamily="2" charset="-128"/>
                <a:ea typeface="Heiti TC Medium" pitchFamily="2" charset="-128"/>
              </a:rPr>
              <a:t>(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技術設計</a:t>
            </a:r>
            <a:r>
              <a:rPr lang="en-US" altLang="zh-TW" dirty="0">
                <a:latin typeface="Heiti TC Medium" pitchFamily="2" charset="-128"/>
                <a:ea typeface="Heiti TC Medium" pitchFamily="2" charset="-128"/>
              </a:rPr>
              <a:t>)</a:t>
            </a:r>
            <a:r>
              <a:rPr lang="zh-TW" altLang="zh-TW" dirty="0">
                <a:latin typeface="Heiti TC Medium" pitchFamily="2" charset="-128"/>
                <a:ea typeface="Heiti TC Medium" pitchFamily="2" charset="-128"/>
              </a:rPr>
              <a:t> </a:t>
            </a: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Wingdings" pitchFamily="2" charset="2"/>
              <a:buChar char="u"/>
            </a:pPr>
            <a:endParaRPr lang="en-US" altLang="zh-TW" i="1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u"/>
            </a:pPr>
            <a:r>
              <a:rPr lang="en" altLang="zh-TW" dirty="0">
                <a:latin typeface="Heiti TC Medium" pitchFamily="2" charset="-128"/>
                <a:ea typeface="Heiti TC Medium" pitchFamily="2" charset="-128"/>
              </a:rPr>
              <a:t>AI Application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 </a:t>
            </a:r>
            <a:r>
              <a:rPr lang="en-US" altLang="zh-TW" dirty="0">
                <a:latin typeface="Heiti TC Medium" pitchFamily="2" charset="-128"/>
                <a:ea typeface="Heiti TC Medium" pitchFamily="2" charset="-128"/>
              </a:rPr>
              <a:t>(</a:t>
            </a:r>
            <a:r>
              <a:rPr lang="en" altLang="zh-TW" dirty="0">
                <a:latin typeface="Heiti TC Medium" pitchFamily="2" charset="-128"/>
                <a:ea typeface="Heiti TC Medium" pitchFamily="2" charset="-128"/>
              </a:rPr>
              <a:t>AI 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應用</a:t>
            </a:r>
            <a:r>
              <a:rPr lang="en-US" altLang="zh-TW" dirty="0">
                <a:latin typeface="Heiti TC Medium" pitchFamily="2" charset="-128"/>
                <a:ea typeface="Heiti TC Medium" pitchFamily="2" charset="-128"/>
              </a:rPr>
              <a:t>)</a:t>
            </a:r>
            <a:r>
              <a:rPr lang="zh-TW" altLang="zh-TW" dirty="0">
                <a:latin typeface="Heiti TC Medium" pitchFamily="2" charset="-128"/>
                <a:ea typeface="Heiti TC Medium" pitchFamily="2" charset="-128"/>
              </a:rPr>
              <a:t> </a:t>
            </a:r>
            <a:endParaRPr lang="en-US" altLang="zh-TW" i="1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u"/>
            </a:pPr>
            <a:endParaRPr lang="en-US" altLang="zh-TW" i="1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u"/>
            </a:pPr>
            <a:r>
              <a:rPr lang="en" altLang="zh-TW" dirty="0">
                <a:latin typeface="Heiti TC Medium" pitchFamily="2" charset="-128"/>
                <a:ea typeface="Heiti TC Medium" pitchFamily="2" charset="-128"/>
              </a:rPr>
              <a:t>Data Validation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 </a:t>
            </a:r>
            <a:r>
              <a:rPr lang="en-US" altLang="zh-TW" dirty="0">
                <a:latin typeface="Heiti TC Medium" pitchFamily="2" charset="-128"/>
                <a:ea typeface="Heiti TC Medium" pitchFamily="2" charset="-128"/>
              </a:rPr>
              <a:t>(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數據驗證</a:t>
            </a:r>
            <a:r>
              <a:rPr lang="en-US" altLang="zh-TW" dirty="0">
                <a:latin typeface="Heiti TC Medium" pitchFamily="2" charset="-128"/>
                <a:ea typeface="Heiti TC Medium" pitchFamily="2" charset="-128"/>
              </a:rPr>
              <a:t>)</a:t>
            </a:r>
            <a:r>
              <a:rPr lang="zh-TW" altLang="zh-TW" dirty="0">
                <a:latin typeface="Heiti TC Medium" pitchFamily="2" charset="-128"/>
                <a:ea typeface="Heiti TC Medium" pitchFamily="2" charset="-128"/>
              </a:rPr>
              <a:t> </a:t>
            </a:r>
            <a:endParaRPr lang="en-US" altLang="zh-TW" i="1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u"/>
            </a:pPr>
            <a:endParaRPr lang="en-US" altLang="zh-TW" i="1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u"/>
            </a:pPr>
            <a:r>
              <a:rPr lang="en" altLang="zh-TW" dirty="0">
                <a:latin typeface="Heiti TC Medium" pitchFamily="2" charset="-128"/>
                <a:ea typeface="Heiti TC Medium" pitchFamily="2" charset="-128"/>
              </a:rPr>
              <a:t>Application Value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 </a:t>
            </a:r>
            <a:r>
              <a:rPr lang="en-US" altLang="zh-TW" dirty="0">
                <a:latin typeface="Heiti TC Medium" pitchFamily="2" charset="-128"/>
                <a:ea typeface="Heiti TC Medium" pitchFamily="2" charset="-128"/>
              </a:rPr>
              <a:t>(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應用價值</a:t>
            </a:r>
            <a:r>
              <a:rPr lang="en-US" altLang="zh-TW" dirty="0">
                <a:latin typeface="Heiti TC Medium" pitchFamily="2" charset="-128"/>
                <a:ea typeface="Heiti TC Medium" pitchFamily="2" charset="-128"/>
              </a:rPr>
              <a:t>)</a:t>
            </a:r>
          </a:p>
          <a:p>
            <a:pPr marL="285750" indent="-285750">
              <a:buFont typeface="Wingdings" pitchFamily="2" charset="2"/>
              <a:buChar char="u"/>
            </a:pPr>
            <a:endParaRPr lang="en-US" altLang="zh-TW" dirty="0">
              <a:latin typeface="Heiti TC Medium" pitchFamily="2" charset="-128"/>
              <a:ea typeface="Heiti TC Medium" pitchFamily="2" charset="-128"/>
            </a:endParaRPr>
          </a:p>
          <a:p>
            <a:pPr marL="285750" indent="-285750">
              <a:buFont typeface="Wingdings" pitchFamily="2" charset="2"/>
              <a:buChar char="u"/>
            </a:pPr>
            <a:r>
              <a:rPr lang="en" altLang="zh-TW" dirty="0">
                <a:latin typeface="Heiti TC Medium" pitchFamily="2" charset="-128"/>
                <a:ea typeface="Heiti TC Medium" pitchFamily="2" charset="-128"/>
              </a:rPr>
              <a:t>Conclusion &amp; Outlook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 </a:t>
            </a:r>
            <a:r>
              <a:rPr lang="en-US" altLang="zh-TW" dirty="0">
                <a:latin typeface="Heiti TC Medium" pitchFamily="2" charset="-128"/>
                <a:ea typeface="Heiti TC Medium" pitchFamily="2" charset="-128"/>
              </a:rPr>
              <a:t>(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結論與展望</a:t>
            </a:r>
            <a:r>
              <a:rPr lang="en-US" altLang="zh-TW" dirty="0">
                <a:latin typeface="Heiti TC Medium" pitchFamily="2" charset="-128"/>
                <a:ea typeface="Heiti TC Medium" pitchFamily="2" charset="-128"/>
              </a:rPr>
              <a:t>)</a:t>
            </a:r>
          </a:p>
          <a:p>
            <a:pPr marL="285750" indent="-285750">
              <a:buFont typeface="Wingdings" pitchFamily="2" charset="2"/>
              <a:buChar char="u"/>
            </a:pPr>
            <a:endParaRPr lang="en-US" altLang="zh-TW" i="1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u"/>
            </a:pPr>
            <a:r>
              <a:rPr lang="en" altLang="zh-TW" dirty="0">
                <a:latin typeface="Heiti TC Medium" pitchFamily="2" charset="-128"/>
                <a:ea typeface="Heiti TC Medium" pitchFamily="2" charset="-128"/>
              </a:rPr>
              <a:t>References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 </a:t>
            </a:r>
            <a:r>
              <a:rPr lang="en-US" altLang="zh-TW" dirty="0">
                <a:latin typeface="Heiti TC Medium" pitchFamily="2" charset="-128"/>
                <a:ea typeface="Heiti TC Medium" pitchFamily="2" charset="-128"/>
              </a:rPr>
              <a:t>(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參考資料</a:t>
            </a:r>
            <a:r>
              <a:rPr lang="en-US" altLang="zh-TW" dirty="0">
                <a:latin typeface="Heiti TC Medium" pitchFamily="2" charset="-128"/>
                <a:ea typeface="Heiti TC Medium" pitchFamily="2" charset="-128"/>
              </a:rPr>
              <a:t>)</a:t>
            </a:r>
          </a:p>
          <a:p>
            <a:pPr marL="285750" indent="-285750">
              <a:buFont typeface="Wingdings" pitchFamily="2" charset="2"/>
              <a:buChar char="u"/>
            </a:pPr>
            <a:endParaRPr lang="en-US" altLang="zh-TW" i="1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u"/>
            </a:pPr>
            <a:endParaRPr lang="en-US" altLang="zh-TW" i="1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6855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6C861E-C399-682A-9B65-56E5BECF3A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03E7373-11B6-FCC7-B492-6FDDCFEC95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119" y="294899"/>
            <a:ext cx="4937760" cy="367158"/>
          </a:xfrm>
        </p:spPr>
        <p:txBody>
          <a:bodyPr anchor="ctr">
            <a:normAutofit/>
          </a:bodyPr>
          <a:lstStyle/>
          <a:p>
            <a:r>
              <a:rPr lang="en" altLang="zh-TW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Abstract</a:t>
            </a:r>
            <a:r>
              <a:rPr lang="en" altLang="zh-TW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 </a:t>
            </a:r>
            <a:r>
              <a:rPr lang="en-US" altLang="zh-TW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(</a:t>
            </a:r>
            <a:r>
              <a:rPr lang="zh-TW" altLang="en-US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摘要</a:t>
            </a:r>
            <a:r>
              <a:rPr lang="en-US" altLang="zh-TW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C120202D-A4B6-24FF-A4B9-7D62F42954D9}"/>
              </a:ext>
            </a:extLst>
          </p:cNvPr>
          <p:cNvSpPr txBox="1"/>
          <p:nvPr/>
        </p:nvSpPr>
        <p:spPr>
          <a:xfrm>
            <a:off x="566928" y="1109105"/>
            <a:ext cx="5925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l"/>
            </a:pPr>
            <a:r>
              <a:rPr lang="en" altLang="zh-TW" dirty="0">
                <a:latin typeface="Heiti TC Medium" pitchFamily="2" charset="-128"/>
                <a:ea typeface="Heiti TC Medium" pitchFamily="2" charset="-128"/>
              </a:rPr>
              <a:t>Highlights and creative value </a:t>
            </a:r>
            <a:r>
              <a:rPr lang="en-US" altLang="zh-TW" dirty="0">
                <a:latin typeface="Heiti TC Medium" pitchFamily="2" charset="-128"/>
                <a:ea typeface="Heiti TC Medium" pitchFamily="2" charset="-128"/>
              </a:rPr>
              <a:t>(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重點與創意價值</a:t>
            </a:r>
            <a:r>
              <a:rPr lang="en-US" altLang="zh-TW" dirty="0">
                <a:latin typeface="Heiti TC Medium" pitchFamily="2" charset="-128"/>
                <a:ea typeface="Heiti TC Medium" pitchFamily="2" charset="-128"/>
              </a:rPr>
              <a:t>)</a:t>
            </a:r>
            <a:endParaRPr lang="en" altLang="zh-TW" dirty="0">
              <a:latin typeface="Heiti TC Medium" pitchFamily="2" charset="-128"/>
              <a:ea typeface="Heiti TC Medium" pitchFamily="2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381600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B8682C4-6097-9E3C-B0CF-B72519E0AB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35024" y="272922"/>
            <a:ext cx="4187952" cy="385446"/>
          </a:xfrm>
        </p:spPr>
        <p:txBody>
          <a:bodyPr anchor="ctr">
            <a:normAutofit/>
          </a:bodyPr>
          <a:lstStyle/>
          <a:p>
            <a:r>
              <a:rPr lang="en" altLang="zh-TW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Team Introduction (</a:t>
            </a:r>
            <a:r>
              <a:rPr lang="zh-TW" altLang="en-US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團隊介紹</a:t>
            </a:r>
            <a:r>
              <a:rPr lang="en-US" altLang="zh-TW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</a:t>
            </a:r>
            <a:endParaRPr kumimoji="1" lang="zh-TW" altLang="en-US" sz="1800" b="1" dirty="0">
              <a:highlight>
                <a:srgbClr val="FFFF00"/>
              </a:highlight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C25D7B3-5D0A-3412-D7A8-915344D024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5718" y="648521"/>
            <a:ext cx="3206564" cy="341247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kumimoji="0" lang="en-US" altLang="zh-TW" sz="1800" dirty="0">
                <a:latin typeface="Heiti TC Medium" pitchFamily="2" charset="-128"/>
                <a:ea typeface="Heiti TC Medium" pitchFamily="2" charset="-128"/>
              </a:rPr>
              <a:t>Team Photo</a:t>
            </a:r>
            <a:endParaRPr kumimoji="0" lang="en-US" altLang="ja-JP" sz="1800" dirty="0">
              <a:latin typeface="Heiti TC Medium" pitchFamily="2" charset="-128"/>
              <a:ea typeface="Heiti TC Medium" pitchFamily="2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en-US" altLang="ja-JP" sz="1800" dirty="0">
                <a:latin typeface="Heiti TC Medium" pitchFamily="2" charset="-128"/>
                <a:ea typeface="Heiti TC Medium" pitchFamily="2" charset="-128"/>
              </a:rPr>
              <a:t>(</a:t>
            </a:r>
            <a:r>
              <a:rPr kumimoji="0" lang="ja-JP" altLang="en-US" sz="1800">
                <a:latin typeface="Heiti TC Medium" pitchFamily="2" charset="-128"/>
                <a:ea typeface="Heiti TC Medium" pitchFamily="2" charset="-128"/>
              </a:rPr>
              <a:t>團隊照片</a:t>
            </a:r>
            <a:r>
              <a:rPr kumimoji="0" lang="en-US" altLang="ja-JP" sz="1800" dirty="0">
                <a:latin typeface="Heiti TC Medium" pitchFamily="2" charset="-128"/>
                <a:ea typeface="Heiti TC Medium" pitchFamily="2" charset="-128"/>
              </a:rPr>
              <a:t>)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2C38313B-F8DA-71F7-6E62-1E38A5661F4D}"/>
              </a:ext>
            </a:extLst>
          </p:cNvPr>
          <p:cNvSpPr txBox="1"/>
          <p:nvPr/>
        </p:nvSpPr>
        <p:spPr>
          <a:xfrm>
            <a:off x="351693" y="4307360"/>
            <a:ext cx="62865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TW" sz="1600" dirty="0">
                <a:latin typeface="Heiti TC Medium" pitchFamily="2" charset="-128"/>
                <a:ea typeface="Heiti TC Medium" pitchFamily="2" charset="-128"/>
              </a:rPr>
              <a:t>Team member 1(</a:t>
            </a:r>
            <a:r>
              <a:rPr kumimoji="1" lang="zh-TW" altLang="en-US" sz="1600" dirty="0">
                <a:latin typeface="Heiti TC Medium" pitchFamily="2" charset="-128"/>
                <a:ea typeface="Heiti TC Medium" pitchFamily="2" charset="-128"/>
              </a:rPr>
              <a:t>成員</a:t>
            </a:r>
            <a:r>
              <a:rPr kumimoji="1" lang="en-US" altLang="zh-TW" sz="1600" dirty="0">
                <a:latin typeface="Heiti TC Medium" pitchFamily="2" charset="-128"/>
                <a:ea typeface="Heiti TC Medium" pitchFamily="2" charset="-128"/>
              </a:rPr>
              <a:t>1):</a:t>
            </a:r>
          </a:p>
          <a:p>
            <a:r>
              <a:rPr kumimoji="1" lang="en-US" altLang="zh-TW" sz="1600" dirty="0">
                <a:latin typeface="Heiti TC Medium" pitchFamily="2" charset="-128"/>
                <a:ea typeface="Heiti TC Medium" pitchFamily="2" charset="-128"/>
              </a:rPr>
              <a:t>Role (</a:t>
            </a:r>
            <a:r>
              <a:rPr kumimoji="1" lang="zh-TW" altLang="en-US" sz="1600" dirty="0">
                <a:latin typeface="Heiti TC Medium" pitchFamily="2" charset="-128"/>
                <a:ea typeface="Heiti TC Medium" pitchFamily="2" charset="-128"/>
              </a:rPr>
              <a:t>角色分工</a:t>
            </a:r>
            <a:r>
              <a:rPr kumimoji="1" lang="en-US" altLang="zh-TW" sz="1600" dirty="0">
                <a:latin typeface="Heiti TC Medium" pitchFamily="2" charset="-128"/>
                <a:ea typeface="Heiti TC Medium" pitchFamily="2" charset="-128"/>
              </a:rPr>
              <a:t>): </a:t>
            </a:r>
          </a:p>
          <a:p>
            <a:r>
              <a:rPr kumimoji="1" lang="en" altLang="zh-TW" sz="1600" dirty="0">
                <a:latin typeface="Heiti TC Medium" pitchFamily="2" charset="-128"/>
                <a:ea typeface="Heiti TC Medium" pitchFamily="2" charset="-128"/>
              </a:rPr>
              <a:t>interests, strengths</a:t>
            </a:r>
            <a:r>
              <a:rPr kumimoji="1" lang="en-US" altLang="zh-TW" sz="1600" dirty="0">
                <a:latin typeface="Heiti TC Medium" pitchFamily="2" charset="-128"/>
                <a:ea typeface="Heiti TC Medium" pitchFamily="2" charset="-128"/>
              </a:rPr>
              <a:t> (</a:t>
            </a:r>
            <a:r>
              <a:rPr kumimoji="1" lang="zh-TW" altLang="en-US" sz="1600" dirty="0">
                <a:latin typeface="Heiti TC Medium" pitchFamily="2" charset="-128"/>
                <a:ea typeface="Heiti TC Medium" pitchFamily="2" charset="-128"/>
              </a:rPr>
              <a:t>興趣專長</a:t>
            </a:r>
            <a:r>
              <a:rPr kumimoji="1" lang="en-US" altLang="zh-TW" sz="1600" dirty="0">
                <a:latin typeface="Heiti TC Medium" pitchFamily="2" charset="-128"/>
                <a:ea typeface="Heiti TC Medium" pitchFamily="2" charset="-128"/>
              </a:rPr>
              <a:t>): </a:t>
            </a:r>
          </a:p>
          <a:p>
            <a:endParaRPr kumimoji="1" lang="en-US" altLang="zh-TW" sz="1600" dirty="0">
              <a:latin typeface="Heiti TC Medium" pitchFamily="2" charset="-128"/>
              <a:ea typeface="Heiti TC Medium" pitchFamily="2" charset="-128"/>
            </a:endParaRPr>
          </a:p>
          <a:p>
            <a:r>
              <a:rPr kumimoji="1" lang="en-US" altLang="zh-TW" sz="1600" dirty="0">
                <a:latin typeface="Heiti TC Medium" pitchFamily="2" charset="-128"/>
                <a:ea typeface="Heiti TC Medium" pitchFamily="2" charset="-128"/>
              </a:rPr>
              <a:t>Team member 2(</a:t>
            </a:r>
            <a:r>
              <a:rPr kumimoji="1" lang="zh-TW" altLang="en-US" sz="1600" dirty="0">
                <a:latin typeface="Heiti TC Medium" pitchFamily="2" charset="-128"/>
                <a:ea typeface="Heiti TC Medium" pitchFamily="2" charset="-128"/>
              </a:rPr>
              <a:t>成員</a:t>
            </a:r>
            <a:r>
              <a:rPr kumimoji="1" lang="en-US" altLang="zh-TW" sz="1600" dirty="0">
                <a:latin typeface="Heiti TC Medium" pitchFamily="2" charset="-128"/>
                <a:ea typeface="Heiti TC Medium" pitchFamily="2" charset="-128"/>
              </a:rPr>
              <a:t>2):</a:t>
            </a:r>
          </a:p>
          <a:p>
            <a:r>
              <a:rPr kumimoji="1" lang="en-US" altLang="zh-TW" sz="1600" dirty="0">
                <a:latin typeface="Heiti TC Medium" pitchFamily="2" charset="-128"/>
                <a:ea typeface="Heiti TC Medium" pitchFamily="2" charset="-128"/>
              </a:rPr>
              <a:t>Role (</a:t>
            </a:r>
            <a:r>
              <a:rPr kumimoji="1" lang="zh-TW" altLang="en-US" sz="1600" dirty="0">
                <a:latin typeface="Heiti TC Medium" pitchFamily="2" charset="-128"/>
                <a:ea typeface="Heiti TC Medium" pitchFamily="2" charset="-128"/>
              </a:rPr>
              <a:t>角色分工</a:t>
            </a:r>
            <a:r>
              <a:rPr kumimoji="1" lang="en-US" altLang="zh-TW" sz="1600" dirty="0">
                <a:latin typeface="Heiti TC Medium" pitchFamily="2" charset="-128"/>
                <a:ea typeface="Heiti TC Medium" pitchFamily="2" charset="-128"/>
              </a:rPr>
              <a:t>): </a:t>
            </a:r>
          </a:p>
          <a:p>
            <a:r>
              <a:rPr kumimoji="1" lang="en" altLang="zh-TW" sz="1600" dirty="0">
                <a:latin typeface="Heiti TC Medium" pitchFamily="2" charset="-128"/>
                <a:ea typeface="Heiti TC Medium" pitchFamily="2" charset="-128"/>
              </a:rPr>
              <a:t>interests, strengths</a:t>
            </a:r>
            <a:r>
              <a:rPr kumimoji="1" lang="en-US" altLang="zh-TW" sz="1600" dirty="0">
                <a:latin typeface="Heiti TC Medium" pitchFamily="2" charset="-128"/>
                <a:ea typeface="Heiti TC Medium" pitchFamily="2" charset="-128"/>
              </a:rPr>
              <a:t> (</a:t>
            </a:r>
            <a:r>
              <a:rPr kumimoji="1" lang="zh-TW" altLang="en-US" sz="1600" dirty="0">
                <a:latin typeface="Heiti TC Medium" pitchFamily="2" charset="-128"/>
                <a:ea typeface="Heiti TC Medium" pitchFamily="2" charset="-128"/>
              </a:rPr>
              <a:t>興趣專長</a:t>
            </a:r>
            <a:r>
              <a:rPr kumimoji="1" lang="en-US" altLang="zh-TW" sz="1600" dirty="0">
                <a:latin typeface="Heiti TC Medium" pitchFamily="2" charset="-128"/>
                <a:ea typeface="Heiti TC Medium" pitchFamily="2" charset="-128"/>
              </a:rPr>
              <a:t>): </a:t>
            </a:r>
          </a:p>
          <a:p>
            <a:endParaRPr kumimoji="1" lang="en-US" altLang="zh-TW" sz="1600" dirty="0">
              <a:latin typeface="Heiti TC Medium" pitchFamily="2" charset="-128"/>
              <a:ea typeface="Heiti TC Medium" pitchFamily="2" charset="-128"/>
            </a:endParaRPr>
          </a:p>
          <a:p>
            <a:r>
              <a:rPr kumimoji="1" lang="en-US" altLang="zh-TW" sz="1600" dirty="0">
                <a:latin typeface="Heiti TC Medium" pitchFamily="2" charset="-128"/>
                <a:ea typeface="Heiti TC Medium" pitchFamily="2" charset="-128"/>
              </a:rPr>
              <a:t>Team member 3(</a:t>
            </a:r>
            <a:r>
              <a:rPr kumimoji="1" lang="zh-TW" altLang="en-US" sz="1600" dirty="0">
                <a:latin typeface="Heiti TC Medium" pitchFamily="2" charset="-128"/>
                <a:ea typeface="Heiti TC Medium" pitchFamily="2" charset="-128"/>
              </a:rPr>
              <a:t>成員</a:t>
            </a:r>
            <a:r>
              <a:rPr kumimoji="1" lang="en-US" altLang="zh-TW" sz="1600" dirty="0">
                <a:latin typeface="Heiti TC Medium" pitchFamily="2" charset="-128"/>
                <a:ea typeface="Heiti TC Medium" pitchFamily="2" charset="-128"/>
              </a:rPr>
              <a:t>3):</a:t>
            </a:r>
          </a:p>
          <a:p>
            <a:r>
              <a:rPr kumimoji="1" lang="en-US" altLang="zh-TW" sz="1600" dirty="0">
                <a:latin typeface="Heiti TC Medium" pitchFamily="2" charset="-128"/>
                <a:ea typeface="Heiti TC Medium" pitchFamily="2" charset="-128"/>
              </a:rPr>
              <a:t>Role (</a:t>
            </a:r>
            <a:r>
              <a:rPr kumimoji="1" lang="zh-TW" altLang="en-US" sz="1600" dirty="0">
                <a:latin typeface="Heiti TC Medium" pitchFamily="2" charset="-128"/>
                <a:ea typeface="Heiti TC Medium" pitchFamily="2" charset="-128"/>
              </a:rPr>
              <a:t>角色分工</a:t>
            </a:r>
            <a:r>
              <a:rPr kumimoji="1" lang="en-US" altLang="zh-TW" sz="1600" dirty="0">
                <a:latin typeface="Heiti TC Medium" pitchFamily="2" charset="-128"/>
                <a:ea typeface="Heiti TC Medium" pitchFamily="2" charset="-128"/>
              </a:rPr>
              <a:t>): </a:t>
            </a:r>
          </a:p>
          <a:p>
            <a:r>
              <a:rPr kumimoji="1" lang="en" altLang="zh-TW" sz="1600" dirty="0">
                <a:latin typeface="Heiti TC Medium" pitchFamily="2" charset="-128"/>
                <a:ea typeface="Heiti TC Medium" pitchFamily="2" charset="-128"/>
              </a:rPr>
              <a:t>interests, strengths</a:t>
            </a:r>
            <a:r>
              <a:rPr kumimoji="1" lang="en-US" altLang="zh-TW" sz="1600" dirty="0">
                <a:latin typeface="Heiti TC Medium" pitchFamily="2" charset="-128"/>
                <a:ea typeface="Heiti TC Medium" pitchFamily="2" charset="-128"/>
              </a:rPr>
              <a:t> (</a:t>
            </a:r>
            <a:r>
              <a:rPr kumimoji="1" lang="zh-TW" altLang="en-US" sz="1600" dirty="0">
                <a:latin typeface="Heiti TC Medium" pitchFamily="2" charset="-128"/>
                <a:ea typeface="Heiti TC Medium" pitchFamily="2" charset="-128"/>
              </a:rPr>
              <a:t>興趣專長</a:t>
            </a:r>
            <a:r>
              <a:rPr kumimoji="1" lang="en-US" altLang="zh-TW" sz="1600" dirty="0">
                <a:latin typeface="Heiti TC Medium" pitchFamily="2" charset="-128"/>
                <a:ea typeface="Heiti TC Medium" pitchFamily="2" charset="-128"/>
              </a:rPr>
              <a:t>): </a:t>
            </a:r>
          </a:p>
          <a:p>
            <a:endParaRPr kumimoji="1" lang="en-US" altLang="zh-TW" sz="1600" dirty="0">
              <a:latin typeface="Heiti TC Medium" pitchFamily="2" charset="-128"/>
              <a:ea typeface="Heiti TC Medium" pitchFamily="2" charset="-128"/>
            </a:endParaRPr>
          </a:p>
          <a:p>
            <a:r>
              <a:rPr kumimoji="1" lang="en-US" altLang="zh-TW" sz="1600" dirty="0">
                <a:latin typeface="Heiti TC Medium" pitchFamily="2" charset="-128"/>
                <a:ea typeface="Heiti TC Medium" pitchFamily="2" charset="-128"/>
              </a:rPr>
              <a:t>Team member 4(</a:t>
            </a:r>
            <a:r>
              <a:rPr kumimoji="1" lang="zh-TW" altLang="en-US" sz="1600" dirty="0">
                <a:latin typeface="Heiti TC Medium" pitchFamily="2" charset="-128"/>
                <a:ea typeface="Heiti TC Medium" pitchFamily="2" charset="-128"/>
              </a:rPr>
              <a:t>成員</a:t>
            </a:r>
            <a:r>
              <a:rPr kumimoji="1" lang="en-US" altLang="zh-TW" sz="1600" dirty="0">
                <a:latin typeface="Heiti TC Medium" pitchFamily="2" charset="-128"/>
                <a:ea typeface="Heiti TC Medium" pitchFamily="2" charset="-128"/>
              </a:rPr>
              <a:t>4):</a:t>
            </a:r>
          </a:p>
          <a:p>
            <a:r>
              <a:rPr kumimoji="1" lang="en-US" altLang="zh-TW" sz="1600" dirty="0">
                <a:latin typeface="Heiti TC Medium" pitchFamily="2" charset="-128"/>
                <a:ea typeface="Heiti TC Medium" pitchFamily="2" charset="-128"/>
              </a:rPr>
              <a:t>Role (</a:t>
            </a:r>
            <a:r>
              <a:rPr kumimoji="1" lang="zh-TW" altLang="en-US" sz="1600" dirty="0">
                <a:latin typeface="Heiti TC Medium" pitchFamily="2" charset="-128"/>
                <a:ea typeface="Heiti TC Medium" pitchFamily="2" charset="-128"/>
              </a:rPr>
              <a:t>角色分工</a:t>
            </a:r>
            <a:r>
              <a:rPr kumimoji="1" lang="en-US" altLang="zh-TW" sz="1600" dirty="0">
                <a:latin typeface="Heiti TC Medium" pitchFamily="2" charset="-128"/>
                <a:ea typeface="Heiti TC Medium" pitchFamily="2" charset="-128"/>
              </a:rPr>
              <a:t>): </a:t>
            </a:r>
          </a:p>
          <a:p>
            <a:r>
              <a:rPr kumimoji="1" lang="en" altLang="zh-TW" sz="1600" dirty="0">
                <a:latin typeface="Heiti TC Medium" pitchFamily="2" charset="-128"/>
                <a:ea typeface="Heiti TC Medium" pitchFamily="2" charset="-128"/>
              </a:rPr>
              <a:t>interests, strengths</a:t>
            </a:r>
            <a:r>
              <a:rPr kumimoji="1" lang="en-US" altLang="zh-TW" sz="1600" dirty="0">
                <a:latin typeface="Heiti TC Medium" pitchFamily="2" charset="-128"/>
                <a:ea typeface="Heiti TC Medium" pitchFamily="2" charset="-128"/>
              </a:rPr>
              <a:t> (</a:t>
            </a:r>
            <a:r>
              <a:rPr kumimoji="1" lang="zh-TW" altLang="en-US" sz="1600" dirty="0">
                <a:latin typeface="Heiti TC Medium" pitchFamily="2" charset="-128"/>
                <a:ea typeface="Heiti TC Medium" pitchFamily="2" charset="-128"/>
              </a:rPr>
              <a:t>興趣專長</a:t>
            </a:r>
            <a:r>
              <a:rPr kumimoji="1" lang="en-US" altLang="zh-TW" sz="1600" dirty="0">
                <a:latin typeface="Heiti TC Medium" pitchFamily="2" charset="-128"/>
                <a:ea typeface="Heiti TC Medium" pitchFamily="2" charset="-128"/>
              </a:rPr>
              <a:t>): </a:t>
            </a:r>
          </a:p>
        </p:txBody>
      </p:sp>
    </p:spTree>
    <p:extLst>
      <p:ext uri="{BB962C8B-B14F-4D97-AF65-F5344CB8AC3E}">
        <p14:creationId xmlns:p14="http://schemas.microsoft.com/office/powerpoint/2010/main" val="80906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C98F13-3376-2381-3CDE-DE44910CEF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04729DB-316A-2F62-05A0-B6F2059BBB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119" y="294899"/>
            <a:ext cx="4937760" cy="367158"/>
          </a:xfrm>
        </p:spPr>
        <p:txBody>
          <a:bodyPr anchor="ctr">
            <a:normAutofit/>
          </a:bodyPr>
          <a:lstStyle/>
          <a:p>
            <a:r>
              <a:rPr lang="en-US" altLang="zh-TW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Problem Definition (</a:t>
            </a:r>
            <a:r>
              <a:rPr lang="zh-TW" altLang="en-US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問題定義</a:t>
            </a:r>
            <a:r>
              <a:rPr lang="en-US" altLang="zh-TW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8D141BDC-D865-987D-E000-528B6A2CEF57}"/>
              </a:ext>
            </a:extLst>
          </p:cNvPr>
          <p:cNvSpPr txBox="1"/>
          <p:nvPr/>
        </p:nvSpPr>
        <p:spPr>
          <a:xfrm>
            <a:off x="566928" y="1109105"/>
            <a:ext cx="5925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l"/>
            </a:pPr>
            <a:r>
              <a:rPr lang="en" altLang="zh-TW" dirty="0">
                <a:latin typeface="Heiti TC Medium" pitchFamily="2" charset="-128"/>
                <a:ea typeface="Heiti TC Medium" pitchFamily="2" charset="-128"/>
              </a:rPr>
              <a:t>Observations, needs analysis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 </a:t>
            </a:r>
            <a:r>
              <a:rPr lang="en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(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觀察與需求分析</a:t>
            </a:r>
            <a:r>
              <a:rPr lang="en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</a:t>
            </a:r>
            <a:endParaRPr lang="en-US" altLang="zh-TW" i="1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99239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B630E2-D740-095E-AAAF-037F19BB85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DEB857-82D8-BF8C-0DB3-EFB6C65893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119" y="294899"/>
            <a:ext cx="4937760" cy="367158"/>
          </a:xfrm>
        </p:spPr>
        <p:txBody>
          <a:bodyPr anchor="ctr">
            <a:normAutofit/>
          </a:bodyPr>
          <a:lstStyle/>
          <a:p>
            <a:r>
              <a:rPr lang="en" altLang="zh-TW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Concept Summary (</a:t>
            </a:r>
            <a:r>
              <a:rPr lang="zh-TW" altLang="en-US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構想摘要</a:t>
            </a:r>
            <a:r>
              <a:rPr lang="en" altLang="zh-TW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)</a:t>
            </a:r>
            <a:endParaRPr lang="en-US" altLang="zh-TW" sz="1800" dirty="0">
              <a:highlight>
                <a:srgbClr val="FFFF00"/>
              </a:highlight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1C00031E-C62D-06AD-1A8C-3F462FDFAE4C}"/>
              </a:ext>
            </a:extLst>
          </p:cNvPr>
          <p:cNvSpPr txBox="1"/>
          <p:nvPr/>
        </p:nvSpPr>
        <p:spPr>
          <a:xfrm>
            <a:off x="566928" y="1109105"/>
            <a:ext cx="5925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l"/>
            </a:pPr>
            <a:r>
              <a:rPr lang="en" altLang="zh-TW" dirty="0">
                <a:latin typeface="Heiti TC Medium" pitchFamily="2" charset="-128"/>
                <a:ea typeface="Heiti TC Medium" pitchFamily="2" charset="-128"/>
              </a:rPr>
              <a:t>Solution and value </a:t>
            </a:r>
            <a:r>
              <a:rPr lang="en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(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解決方案與價值</a:t>
            </a:r>
            <a:r>
              <a:rPr lang="en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</a:t>
            </a:r>
            <a:endParaRPr lang="en-US" altLang="zh-TW" i="1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02874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7D1FA1-7516-03EF-CB98-485FB8AC63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FBC765A-FEA8-63E2-7EDA-E693725A5A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119" y="294899"/>
            <a:ext cx="4937760" cy="367158"/>
          </a:xfrm>
        </p:spPr>
        <p:txBody>
          <a:bodyPr anchor="ctr">
            <a:normAutofit/>
          </a:bodyPr>
          <a:lstStyle/>
          <a:p>
            <a:r>
              <a:rPr lang="en" altLang="zh-TW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Technical Design (</a:t>
            </a:r>
            <a:r>
              <a:rPr lang="zh-TW" altLang="en-US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技術設計</a:t>
            </a:r>
            <a:r>
              <a:rPr lang="en-US" altLang="zh-TW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)</a:t>
            </a:r>
            <a:endParaRPr lang="en-US" altLang="zh-TW" sz="1800" dirty="0">
              <a:highlight>
                <a:srgbClr val="FFFF00"/>
              </a:highlight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C1F63168-EE99-473F-9148-9BD5A15F5A98}"/>
              </a:ext>
            </a:extLst>
          </p:cNvPr>
          <p:cNvSpPr txBox="1"/>
          <p:nvPr/>
        </p:nvSpPr>
        <p:spPr>
          <a:xfrm>
            <a:off x="566928" y="1109105"/>
            <a:ext cx="5925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l"/>
            </a:pPr>
            <a:r>
              <a:rPr lang="en" altLang="zh-TW" dirty="0">
                <a:latin typeface="Heiti TC Medium" pitchFamily="2" charset="-128"/>
                <a:ea typeface="Heiti TC Medium" pitchFamily="2" charset="-128"/>
              </a:rPr>
              <a:t>Mechanical diagrams, control flow, programming logic </a:t>
            </a:r>
            <a:r>
              <a:rPr lang="en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(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機構圖／控制流程／程式邏輯</a:t>
            </a:r>
            <a:r>
              <a:rPr lang="en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</a:t>
            </a:r>
            <a:endParaRPr lang="en-US" altLang="zh-TW" i="1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9065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158532-E7F9-6B29-4A67-1799AF6337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CFBE27F-391E-73D7-1FDB-7AD10B01AA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119" y="294899"/>
            <a:ext cx="4937760" cy="367158"/>
          </a:xfrm>
        </p:spPr>
        <p:txBody>
          <a:bodyPr anchor="ctr">
            <a:normAutofit/>
          </a:bodyPr>
          <a:lstStyle/>
          <a:p>
            <a:r>
              <a:rPr lang="en-US" altLang="zh-TW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AI Application (AI </a:t>
            </a:r>
            <a:r>
              <a:rPr lang="zh-TW" altLang="en-US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應用</a:t>
            </a:r>
            <a:r>
              <a:rPr lang="en-US" altLang="zh-TW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) </a:t>
            </a:r>
            <a:endParaRPr lang="en-US" altLang="zh-TW" sz="1800" dirty="0">
              <a:highlight>
                <a:srgbClr val="FFFF00"/>
              </a:highlight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D9678439-E16B-E53F-9B79-E6AC65A5B67C}"/>
              </a:ext>
            </a:extLst>
          </p:cNvPr>
          <p:cNvSpPr txBox="1"/>
          <p:nvPr/>
        </p:nvSpPr>
        <p:spPr>
          <a:xfrm>
            <a:off x="566928" y="1109105"/>
            <a:ext cx="5925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l"/>
            </a:pPr>
            <a:r>
              <a:rPr lang="en" altLang="zh-TW" dirty="0">
                <a:latin typeface="Heiti TC Medium" pitchFamily="2" charset="-128"/>
                <a:ea typeface="Heiti TC Medium" pitchFamily="2" charset="-128"/>
              </a:rPr>
              <a:t>Aligned with group requirements </a:t>
            </a:r>
            <a:r>
              <a:rPr lang="en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(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依組別展示相符程度</a:t>
            </a:r>
            <a:r>
              <a:rPr lang="en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</a:t>
            </a:r>
            <a:endParaRPr lang="en-US" altLang="zh-TW" i="1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88069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237CFB-905F-A512-BAE7-59C8A8118E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5F3E2C3-801D-D22C-AF29-907268D80D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119" y="294899"/>
            <a:ext cx="4937760" cy="367158"/>
          </a:xfrm>
        </p:spPr>
        <p:txBody>
          <a:bodyPr anchor="ctr">
            <a:normAutofit/>
          </a:bodyPr>
          <a:lstStyle/>
          <a:p>
            <a:r>
              <a:rPr lang="en-US" altLang="zh-TW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Data Validation (</a:t>
            </a:r>
            <a:r>
              <a:rPr lang="zh-TW" altLang="en-US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數據驗證</a:t>
            </a:r>
            <a:r>
              <a:rPr lang="en-US" altLang="zh-TW" sz="1800" dirty="0">
                <a:highlight>
                  <a:srgbClr val="FFFF00"/>
                </a:highlight>
                <a:latin typeface="Heiti TC Medium" pitchFamily="2" charset="-128"/>
                <a:ea typeface="Heiti TC Medium" pitchFamily="2" charset="-128"/>
              </a:rPr>
              <a:t>)  </a:t>
            </a:r>
            <a:endParaRPr lang="en-US" altLang="zh-TW" sz="1800" dirty="0">
              <a:highlight>
                <a:srgbClr val="FFFF00"/>
              </a:highlight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534D6B03-86E6-646E-9EB4-6B4EE1D482F3}"/>
              </a:ext>
            </a:extLst>
          </p:cNvPr>
          <p:cNvSpPr txBox="1"/>
          <p:nvPr/>
        </p:nvSpPr>
        <p:spPr>
          <a:xfrm>
            <a:off x="566928" y="1109105"/>
            <a:ext cx="5925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l"/>
            </a:pPr>
            <a:r>
              <a:rPr lang="en" altLang="zh-TW" dirty="0">
                <a:latin typeface="Heiti TC Medium" pitchFamily="2" charset="-128"/>
                <a:ea typeface="Heiti TC Medium" pitchFamily="2" charset="-128"/>
              </a:rPr>
              <a:t>Records, analysis, improvements – aligned with group level </a:t>
            </a:r>
            <a:r>
              <a:rPr lang="en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(</a:t>
            </a:r>
            <a:r>
              <a:rPr lang="zh-TW" altLang="en-US" dirty="0">
                <a:latin typeface="Heiti TC Medium" pitchFamily="2" charset="-128"/>
                <a:ea typeface="Heiti TC Medium" pitchFamily="2" charset="-128"/>
              </a:rPr>
              <a:t>依組別呈現測試紀錄／結果分析／改進</a:t>
            </a:r>
            <a:r>
              <a:rPr lang="en" altLang="zh-TW" dirty="0">
                <a:latin typeface="Heiti TC Medium" pitchFamily="2" charset="-128"/>
                <a:ea typeface="Heiti TC Medium" pitchFamily="2" charset="-128"/>
                <a:cs typeface="Arial" panose="020B0604020202020204" pitchFamily="34" charset="0"/>
              </a:rPr>
              <a:t>)</a:t>
            </a:r>
            <a:endParaRPr lang="en-US" altLang="zh-TW" i="1" dirty="0">
              <a:solidFill>
                <a:srgbClr val="FF0000"/>
              </a:solidFill>
              <a:latin typeface="HEITI TC MEDIUM" pitchFamily="2" charset="-128"/>
              <a:ea typeface="HEITI TC MEDIUM" pitchFamily="2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58222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226</TotalTime>
  <Words>424</Words>
  <Application>Microsoft Macintosh PowerPoint</Application>
  <PresentationFormat>A4 紙張 (210x297 公釐)</PresentationFormat>
  <Paragraphs>70</Paragraphs>
  <Slides>12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9" baseType="lpstr">
      <vt:lpstr>Heiti TC Medium</vt:lpstr>
      <vt:lpstr>Heiti TC Medium</vt:lpstr>
      <vt:lpstr>Arial</vt:lpstr>
      <vt:lpstr>Calibri</vt:lpstr>
      <vt:lpstr>Calibri Light</vt:lpstr>
      <vt:lpstr>Wingdings</vt:lpstr>
      <vt:lpstr>Office 佈景主題</vt:lpstr>
      <vt:lpstr>2026 MARC Rising Pioneers Front page (封面)</vt:lpstr>
      <vt:lpstr>Table of Contents (目錄)</vt:lpstr>
      <vt:lpstr>Abstract (摘要)</vt:lpstr>
      <vt:lpstr>Team Introduction (團隊介紹)</vt:lpstr>
      <vt:lpstr>Problem Definition (問題定義)</vt:lpstr>
      <vt:lpstr>Concept Summary (構想摘要)</vt:lpstr>
      <vt:lpstr>Technical Design (技術設計)</vt:lpstr>
      <vt:lpstr>AI Application (AI 應用) </vt:lpstr>
      <vt:lpstr>Data Validation (數據驗證)  </vt:lpstr>
      <vt:lpstr>Application Value (應用價值)  </vt:lpstr>
      <vt:lpstr>Conclusion &amp; Outlook (結論與展望)  </vt:lpstr>
      <vt:lpstr>References (參考資料)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Front page (封面)</dc:title>
  <dc:creator>Win Huang</dc:creator>
  <cp:lastModifiedBy>Win Huang</cp:lastModifiedBy>
  <cp:revision>6</cp:revision>
  <dcterms:created xsi:type="dcterms:W3CDTF">2022-07-19T14:07:13Z</dcterms:created>
  <dcterms:modified xsi:type="dcterms:W3CDTF">2025-09-16T06:41:08Z</dcterms:modified>
</cp:coreProperties>
</file>