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52"/>
    <p:restoredTop sz="95755"/>
  </p:normalViewPr>
  <p:slideViewPr>
    <p:cSldViewPr snapToGrid="0" snapToObjects="1">
      <p:cViewPr varScale="1">
        <p:scale>
          <a:sx n="85" d="100"/>
          <a:sy n="85" d="100"/>
        </p:scale>
        <p:origin x="2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/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Elementary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國小組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186309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專題概要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5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請舉例一個你的想法可使用的地方和如何使用。(想想有誰會用和有多少人可能因此受惠)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3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498</Words>
  <Application>Microsoft Macintosh PowerPoint</Application>
  <PresentationFormat>A4 紙張 (210x297 公釐)</PresentationFormat>
  <Paragraphs>111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(展示機器人解決方案)最多15頁</vt:lpstr>
      <vt:lpstr>Social impact &amp; Innovation (社會衝擊與創新)最多3頁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2</cp:revision>
  <dcterms:created xsi:type="dcterms:W3CDTF">2022-07-19T14:07:13Z</dcterms:created>
  <dcterms:modified xsi:type="dcterms:W3CDTF">2025-05-21T04:40:01Z</dcterms:modified>
</cp:coreProperties>
</file>