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55"/>
  </p:normalViewPr>
  <p:slideViewPr>
    <p:cSldViewPr snapToGrid="0" snapToObjects="1">
      <p:cViewPr>
        <p:scale>
          <a:sx n="70" d="100"/>
          <a:sy n="70" d="100"/>
        </p:scale>
        <p:origin x="324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2C36774-7291-FB30-4A48-744CD5219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768129E-D62A-1CD2-E7E6-D2C9C5CA7D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86D8F-4775-1547-9294-4D50486933F0}" type="datetimeFigureOut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2A56832-ADC1-82AC-984E-E4F7CB5137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70B31B-1F8F-63B8-5A7C-2BA8227A42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24BFF-2F9F-F748-B0F2-34069CA4515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2792457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7D391-F614-1441-93F7-6673D6D1358C}" type="datetimeFigureOut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62A85-6780-9A4D-A707-6AF8B33C85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206226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DEC8-7A2B-C347-98DC-AE604C054A65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029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AB10-EAF8-8849-A573-9BE374983193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6605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D91C-E971-F448-8ADB-7A9A66AB8543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04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FD8C-A2A2-AA4A-BF6D-4D15E72988BC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4653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341B-32A2-5845-917F-78EDEEAD168C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503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2216-1206-7A42-BA9C-FC6643C0090B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995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925A-B19F-1C48-A043-0AF601E7FE1F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9260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EFDB-2749-C140-95A4-AB60454CD70E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498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189B-806C-3444-8C43-C40498B29F6F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500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0398-EAE6-8240-946B-0F0D457D35FF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5327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2107-A389-1F41-93BE-A520219910DC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543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FCD6-5647-2749-B63B-31D183C970E9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990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4883" y="254635"/>
            <a:ext cx="2428234" cy="377652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Front page</a:t>
            </a:r>
            <a:r>
              <a:rPr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封面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117ABC3-759F-8206-7C4C-A6B5534F2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" y="7241032"/>
            <a:ext cx="5143500" cy="1855323"/>
          </a:xfrm>
        </p:spPr>
        <p:txBody>
          <a:bodyPr/>
          <a:lstStyle/>
          <a:p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Name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隊伍名稱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/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Junior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國中組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指導教練：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106916-0F74-5702-0A8C-BA36636CA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1305030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Heiti TC Medium" pitchFamily="2" charset="-128"/>
                <a:ea typeface="Heiti TC Medium" pitchFamily="2" charset="-128"/>
              </a:rPr>
              <a:t>主題照片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18ACA00-8000-B11D-1677-5B498AE675E0}"/>
              </a:ext>
            </a:extLst>
          </p:cNvPr>
          <p:cNvSpPr txBox="1"/>
          <p:nvPr/>
        </p:nvSpPr>
        <p:spPr>
          <a:xfrm>
            <a:off x="2326645" y="6106624"/>
            <a:ext cx="220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Theme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主題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lang="en-US" altLang="ja-JP" sz="2400" b="1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3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7944" y="272922"/>
            <a:ext cx="3182112" cy="385446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Table of Contents 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目錄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1E67CC1-D816-CA99-2372-785B618A43E8}"/>
              </a:ext>
            </a:extLst>
          </p:cNvPr>
          <p:cNvSpPr txBox="1"/>
          <p:nvPr/>
        </p:nvSpPr>
        <p:spPr>
          <a:xfrm>
            <a:off x="105013" y="1305847"/>
            <a:ext cx="6647974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solution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7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8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9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10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85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5024" y="272922"/>
            <a:ext cx="4187952" cy="385446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25D7B3-5D0A-3412-D7A8-915344D02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902694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latin typeface="Heiti TC Medium" pitchFamily="2" charset="-128"/>
                <a:ea typeface="Heiti TC Medium" pitchFamily="2" charset="-128"/>
              </a:rPr>
              <a:t>團隊照片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341437" y="5863985"/>
            <a:ext cx="41751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1: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2: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3: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0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566928" y="1109105"/>
            <a:ext cx="59253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請敘述你的專案和解決方案的實施摘要。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你的讀者和利益相關者需要知道的所有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訊息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你的專案解決了什麼問題以及你為何選擇此問題?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你的機器人解決方案將會如何解決問題?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你的機器人解決方案有何價值? 若真實世界使用它會發生什麼事?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為何你的專案為何重要? 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109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 fontScale="90000"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1908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敘述你的機器人解決方案和你是如何開發它的。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大致方向: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如何想到此想法?你有調查過其他想法嗎?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你有找到其他可行的類似想法嗎?你的解決方案有什麼不同?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技術方面: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敘述此方案的機構結構。在發展過程有發生任何挑戰?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機器人解決方案簡報(最多1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2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頁，包含機器人方案照片以及程式截圖畫面):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專案發想準備期間的演變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研究可行的類似想法(如果有的話)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建構解決方案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解決方案的程式編輯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期間遇到的挑戰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36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37376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敘述你的決方案對社會的衝擊?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它會幫助到誰? 有多重要?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請舉例一個你的想法可使用的地方和如何使用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。(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想想有誰會用和有多少人可能因此受惠)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僅國中與高中組需要</a:t>
            </a:r>
            <a:r>
              <a:rPr lang="en-US" altLang="zh-TW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: </a:t>
            </a: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多敘述一些你的專案創新與創業的相關內容。你可使用商業模型來解釋你新創的想法。不需要填寫所有部分，只需要填寫你的計劃最相關的部分</a:t>
            </a: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創業的其他因素</a:t>
            </a: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(a)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成本結構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(b)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收入流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(c)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主要資源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(d)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夥伴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下一階段與原型機發展 </a:t>
            </a: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社會的衝擊與創新(最多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6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解決方案對(當地/全球)社會的衝擊(包含可能的負面影響)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你的想法的一個實際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應用例子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o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僅限國中與高中組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回答其年齡組別評分表格內的問題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4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64592" y="1109105"/>
            <a:ext cx="6510528" cy="381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請列出所有資料來源- 文件或可靠的網頁和曾詢問過的人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59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595</Words>
  <Application>Microsoft Macintosh PowerPoint</Application>
  <PresentationFormat>A4 紙張 (210x297 公釐)</PresentationFormat>
  <Paragraphs>123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HEITI TC MEDIUM</vt:lpstr>
      <vt:lpstr>HEITI TC MEDIUM</vt:lpstr>
      <vt:lpstr>Arial</vt:lpstr>
      <vt:lpstr>Calibri</vt:lpstr>
      <vt:lpstr>Calibri Light</vt:lpstr>
      <vt:lpstr>Wingdings</vt:lpstr>
      <vt:lpstr>Office 佈景主題</vt:lpstr>
      <vt:lpstr>Front page (封面)</vt:lpstr>
      <vt:lpstr>Table of Contents (目錄)</vt:lpstr>
      <vt:lpstr>Team presentation (隊伍簡介) 最多1頁</vt:lpstr>
      <vt:lpstr>Summary project idea (專案概要) 最多1頁</vt:lpstr>
      <vt:lpstr>Presenting robotic solution (展示機器人解決方案)最多12頁</vt:lpstr>
      <vt:lpstr>Social impact &amp; Innovation (社會衝擊與創新)最多6頁</vt:lpstr>
      <vt:lpstr>List of sources (參考來源清單)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 (封面)</dc:title>
  <dc:creator>Win Huang</dc:creator>
  <cp:lastModifiedBy>Win Huang</cp:lastModifiedBy>
  <cp:revision>3</cp:revision>
  <dcterms:created xsi:type="dcterms:W3CDTF">2022-07-19T14:07:13Z</dcterms:created>
  <dcterms:modified xsi:type="dcterms:W3CDTF">2022-07-19T15:27:32Z</dcterms:modified>
</cp:coreProperties>
</file>