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4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9447-54E5-46C8-820C-ADF7F46B6C75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A0F9D3-B429-47E6-AE0D-1B4F114B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50027"/>
            <a:ext cx="10691814" cy="1177882"/>
          </a:xfrm>
        </p:spPr>
        <p:txBody>
          <a:bodyPr>
            <a:normAutofit fontScale="90000"/>
          </a:bodyPr>
          <a:lstStyle/>
          <a:p>
            <a: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 WRO</a:t>
            </a: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國際奧林匹亞智能機器人</a:t>
            </a:r>
            <a:b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「線上」聯盟賽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A140E8-B2E9-46B7-843D-04B3DAB5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85" y="2407895"/>
            <a:ext cx="9590043" cy="32447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區域：不分區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機器人任務國小組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機器人任務高中組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教練姓名：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FD6F508-B54C-404D-AEED-42E0253BFAFE}"/>
              </a:ext>
            </a:extLst>
          </p:cNvPr>
          <p:cNvSpPr txBox="1">
            <a:spLocks/>
          </p:cNvSpPr>
          <p:nvPr/>
        </p:nvSpPr>
        <p:spPr>
          <a:xfrm>
            <a:off x="387677" y="5431766"/>
            <a:ext cx="9916458" cy="1709694"/>
          </a:xfrm>
          <a:prstGeom prst="rect">
            <a:avLst/>
          </a:prstGeom>
        </p:spPr>
        <p:txBody>
          <a:bodyPr vert="horz" lIns="100796" tIns="50398" rIns="100796" bIns="50398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黃底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內容隊伍請依實際情況填寫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每份表單代表一支隊伍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6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6" y="295609"/>
            <a:ext cx="10498995" cy="1557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身分相關文件資料</a:t>
            </a:r>
            <a:b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將照片圖檔貼上此頁即可。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學生證或有身分字號文件皆可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77618"/>
            <a:ext cx="9221689" cy="47965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或指導老師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B68B09-FE7A-4878-8C50-CAEB2FE2A25F}"/>
              </a:ext>
            </a:extLst>
          </p:cNvPr>
          <p:cNvSpPr/>
          <p:nvPr/>
        </p:nvSpPr>
        <p:spPr>
          <a:xfrm>
            <a:off x="903203" y="2724382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EBF7-7E87-403E-82C7-F00DC0631548}"/>
              </a:ext>
            </a:extLst>
          </p:cNvPr>
          <p:cNvSpPr/>
          <p:nvPr/>
        </p:nvSpPr>
        <p:spPr>
          <a:xfrm>
            <a:off x="903203" y="5057158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E83783-1518-483E-BFA1-82A431613DFA}"/>
              </a:ext>
            </a:extLst>
          </p:cNvPr>
          <p:cNvSpPr/>
          <p:nvPr/>
        </p:nvSpPr>
        <p:spPr>
          <a:xfrm>
            <a:off x="3973737" y="5057157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3EFC45-FCC9-4924-8384-41D33DD0BFBE}"/>
              </a:ext>
            </a:extLst>
          </p:cNvPr>
          <p:cNvSpPr/>
          <p:nvPr/>
        </p:nvSpPr>
        <p:spPr>
          <a:xfrm>
            <a:off x="7044271" y="5057156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152806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4" y="434551"/>
            <a:ext cx="9221689" cy="998437"/>
          </a:xfrm>
        </p:spPr>
        <p:txBody>
          <a:bodyPr>
            <a:normAutofit/>
          </a:bodyPr>
          <a:lstStyle/>
          <a:p>
            <a: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134FA78-9D5F-4939-A211-4C6D29F6C9C1}"/>
              </a:ext>
            </a:extLst>
          </p:cNvPr>
          <p:cNvSpPr txBox="1">
            <a:spLocks/>
          </p:cNvSpPr>
          <p:nvPr/>
        </p:nvSpPr>
        <p:spPr>
          <a:xfrm>
            <a:off x="735060" y="1749699"/>
            <a:ext cx="9469114" cy="5562574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控制器近照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84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1984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需可清楚辨識控制器上</a:t>
            </a:r>
            <a:r>
              <a:rPr lang="zh-TW" altLang="zh-TW" sz="1984" kern="100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貝登堡公司標籤</a:t>
            </a:r>
            <a:r>
              <a:rPr lang="zh-TW" altLang="en-US" sz="1984" kern="100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984" kern="1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且與機器人實際使用的控制器相同</a:t>
            </a:r>
            <a:endParaRPr lang="zh-TW" altLang="zh-TW" sz="1984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3086" dirty="0"/>
          </a:p>
          <a:p>
            <a:endParaRPr lang="en-US" altLang="zh-TW" sz="3086" dirty="0"/>
          </a:p>
          <a:p>
            <a:endParaRPr lang="en-US" altLang="zh-TW" sz="3086" dirty="0"/>
          </a:p>
          <a:p>
            <a:pPr marL="0" indent="0">
              <a:buNone/>
            </a:pPr>
            <a:endParaRPr lang="en-US" altLang="zh-TW" sz="3086" dirty="0"/>
          </a:p>
          <a:p>
            <a:pPr marL="0" indent="0">
              <a:buNone/>
            </a:pPr>
            <a:endParaRPr lang="zh-TW" altLang="en-US" sz="3086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1804CD-4AA9-456F-BC38-9ED06A609423}"/>
              </a:ext>
            </a:extLst>
          </p:cNvPr>
          <p:cNvSpPr/>
          <p:nvPr/>
        </p:nvSpPr>
        <p:spPr>
          <a:xfrm>
            <a:off x="1053604" y="3089038"/>
            <a:ext cx="6414119" cy="394214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269446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7" y="366204"/>
            <a:ext cx="9914859" cy="1279716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將照片圖檔貼上此頁即可，可參考下圖範例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5" y="1645920"/>
            <a:ext cx="4843565" cy="12797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25803" y="1648919"/>
            <a:ext cx="4754163" cy="1279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365107" y="3202392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EE0DCF-90CA-1846-B233-9507EF62A86B}"/>
              </a:ext>
            </a:extLst>
          </p:cNvPr>
          <p:cNvSpPr/>
          <p:nvPr/>
        </p:nvSpPr>
        <p:spPr>
          <a:xfrm>
            <a:off x="5525803" y="3202392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280413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1" y="65341"/>
            <a:ext cx="9478250" cy="998437"/>
          </a:xfrm>
        </p:spPr>
        <p:txBody>
          <a:bodyPr>
            <a:normAutofit/>
          </a:bodyPr>
          <a:lstStyle/>
          <a:p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範例：機器人檢核照片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將照片圖檔貼至上頁即可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2" y="819398"/>
            <a:ext cx="4843565" cy="1242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700" dirty="0"/>
          </a:p>
          <a:p>
            <a:pPr marL="0" indent="0">
              <a:buNone/>
            </a:pPr>
            <a:endParaRPr lang="en-US" altLang="zh-TW" sz="1700" dirty="0"/>
          </a:p>
          <a:p>
            <a:pPr marL="0" indent="0">
              <a:buNone/>
            </a:pPr>
            <a:endParaRPr lang="zh-TW" altLang="en-US" sz="17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57668" y="878773"/>
            <a:ext cx="4781873" cy="1242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1800" dirty="0"/>
          </a:p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623819" y="2150764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0C64CA72-2C04-634C-BB85-9F0E84F70621}"/>
              </a:ext>
            </a:extLst>
          </p:cNvPr>
          <p:cNvSpPr txBox="1">
            <a:spLocks/>
          </p:cNvSpPr>
          <p:nvPr/>
        </p:nvSpPr>
        <p:spPr>
          <a:xfrm>
            <a:off x="478500" y="5497459"/>
            <a:ext cx="9916458" cy="1996875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請以橫幅格式拍攝檢核照片，並將機器人線材整理至符合大小規範，可使用道具輔助拍攝確認邊界（如圖示）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高度檢核不論是否使用套量箱，皆需要擺上直尺輔助拍攝（清楚呈現刻度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各組底圖上所擺放之道具積木須完全遵照官方指定的組裝方式（包含形狀、數量、顏色）且擺放位置及方向也將列入檢核項目，隊伍請特別注意。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94B731-5C3F-0740-A742-98D0B51D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203" r="9614" b="8519"/>
          <a:stretch/>
        </p:blipFill>
        <p:spPr>
          <a:xfrm>
            <a:off x="721205" y="2227802"/>
            <a:ext cx="4127763" cy="30432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60E29C-EA32-2848-B944-41FCB9131908}"/>
              </a:ext>
            </a:extLst>
          </p:cNvPr>
          <p:cNvSpPr/>
          <p:nvPr/>
        </p:nvSpPr>
        <p:spPr>
          <a:xfrm>
            <a:off x="5557668" y="2150763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74394E9-2009-4D49-8228-AE404FBC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6236" r="8136"/>
          <a:stretch/>
        </p:blipFill>
        <p:spPr>
          <a:xfrm>
            <a:off x="5643995" y="2245626"/>
            <a:ext cx="4129089" cy="3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375</Words>
  <Application>Microsoft Office PowerPoint</Application>
  <PresentationFormat>自訂</PresentationFormat>
  <Paragraphs>35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Wingdings</vt:lpstr>
      <vt:lpstr>Office 佈景主題</vt:lpstr>
      <vt:lpstr>2024 WRO國際奧林匹亞智能機器人 「線上」聯盟賽</vt:lpstr>
      <vt:lpstr>1.選手/教練 身分相關文件資料 (將照片圖檔貼上此頁即可。ex:學生證或有身分字號文件皆可)</vt:lpstr>
      <vt:lpstr>2.機器人檢核照片(將照片圖檔貼上此頁即可)</vt:lpstr>
      <vt:lpstr>3.機器人檢核照片 (將照片圖檔貼上此頁即可，可參考下圖範例)</vt:lpstr>
      <vt:lpstr>範例：機器人檢核照片 (將照片圖檔貼至上頁即可)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WRO國際奧林匹亞智能機器人「線上」聯盟賽</dc:title>
  <dc:creator>ASH</dc:creator>
  <cp:lastModifiedBy>林 翊真</cp:lastModifiedBy>
  <cp:revision>24</cp:revision>
  <dcterms:created xsi:type="dcterms:W3CDTF">2021-06-13T08:43:33Z</dcterms:created>
  <dcterms:modified xsi:type="dcterms:W3CDTF">2024-03-07T07:40:35Z</dcterms:modified>
</cp:coreProperties>
</file>