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755"/>
  </p:normalViewPr>
  <p:slideViewPr>
    <p:cSldViewPr snapToGrid="0" snapToObjects="1">
      <p:cViewPr>
        <p:scale>
          <a:sx n="70" d="100"/>
          <a:sy n="70" d="100"/>
        </p:scale>
        <p:origin x="3248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12C36774-7291-FB30-4A48-744CD52192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768129E-D62A-1CD2-E7E6-D2C9C5CA7D5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86D8F-4775-1547-9294-4D50486933F0}" type="datetimeFigureOut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2A56832-ADC1-82AC-984E-E4F7CB5137E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170B31B-1F8F-63B8-5A7C-2BA8227A42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124BFF-2F9F-F748-B0F2-34069CA4515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2792457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7D391-F614-1441-93F7-6673D6D1358C}" type="datetimeFigureOut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562A85-6780-9A4D-A707-6AF8B33C85C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82062263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DEC8-7A2B-C347-98DC-AE604C054A65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80291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AB10-EAF8-8849-A573-9BE374983193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666050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BD91C-E971-F448-8ADB-7A9A66AB8543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1204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AFD8C-A2A2-AA4A-BF6D-4D15E72988BC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46537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C341B-32A2-5845-917F-78EDEEAD168C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50312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72216-1206-7A42-BA9C-FC6643C0090B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9955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3925A-B19F-1C48-A043-0AF601E7FE1F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92609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AEFDB-2749-C140-95A4-AB60454CD70E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4989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189B-806C-3444-8C43-C40498B29F6F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35006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0398-EAE6-8240-946B-0F0D457D35FF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253273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B2107-A389-1F41-93BE-A520219910DC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45430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6FCD6-5647-2749-B63B-31D183C970E9}" type="datetime1">
              <a:rPr kumimoji="1" lang="zh-TW" altLang="en-US" smtClean="0"/>
              <a:t>2022/7/19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39900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14883" y="254635"/>
            <a:ext cx="2428234" cy="377652"/>
          </a:xfrm>
        </p:spPr>
        <p:txBody>
          <a:bodyPr>
            <a:normAutofit/>
          </a:bodyPr>
          <a:lstStyle/>
          <a:p>
            <a:r>
              <a:rPr lang="en" altLang="zh-TW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Front page</a:t>
            </a:r>
            <a:r>
              <a:rPr lang="zh-TW" altLang="en-US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 </a:t>
            </a:r>
            <a:r>
              <a:rPr lang="en-US" altLang="zh-TW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kumimoji="1" lang="zh-TW" altLang="en-US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封面</a:t>
            </a:r>
            <a:r>
              <a:rPr kumimoji="1" lang="en-US" altLang="zh-TW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endParaRPr kumimoji="1" lang="zh-TW" altLang="en-US" sz="1600" b="1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117ABC3-759F-8206-7C4C-A6B5534F24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" y="7241032"/>
            <a:ext cx="5143500" cy="1855323"/>
          </a:xfrm>
        </p:spPr>
        <p:txBody>
          <a:bodyPr/>
          <a:lstStyle/>
          <a:p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Team Name 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隊伍名稱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 / </a:t>
            </a: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Elementary 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國小組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2</a:t>
            </a:r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3</a:t>
            </a:r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指導教練：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106916-0F74-5702-0A8C-BA36636CA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437" y="1305030"/>
            <a:ext cx="4175125" cy="45370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latin typeface="Heiti TC Medium" pitchFamily="2" charset="-128"/>
                <a:ea typeface="Heiti TC Medium" pitchFamily="2" charset="-128"/>
              </a:rPr>
              <a:t>主題照片</a:t>
            </a:r>
            <a:endParaRPr kumimoji="0" lang="en-US" altLang="ja-JP" sz="1800" dirty="0">
              <a:latin typeface="Heiti TC Medium" pitchFamily="2" charset="-128"/>
              <a:ea typeface="Heiti TC Medium" pitchFamily="2" charset="-128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718ACA00-8000-B11D-1677-5B498AE675E0}"/>
              </a:ext>
            </a:extLst>
          </p:cNvPr>
          <p:cNvSpPr txBox="1"/>
          <p:nvPr/>
        </p:nvSpPr>
        <p:spPr>
          <a:xfrm>
            <a:off x="2326645" y="6106624"/>
            <a:ext cx="22047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Theme</a:t>
            </a:r>
            <a:r>
              <a:rPr lang="en-US" altLang="zh-TW" sz="2400" b="1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sz="2400" b="1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主題</a:t>
            </a:r>
            <a:r>
              <a:rPr lang="en-US" altLang="zh-TW" sz="2400" b="1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endParaRPr lang="en-US" altLang="ja-JP" sz="2400" b="1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635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7944" y="272922"/>
            <a:ext cx="3182112" cy="385446"/>
          </a:xfrm>
        </p:spPr>
        <p:txBody>
          <a:bodyPr>
            <a:normAutofit/>
          </a:bodyPr>
          <a:lstStyle/>
          <a:p>
            <a:r>
              <a:rPr lang="en" altLang="zh-TW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Table of Contents (</a:t>
            </a:r>
            <a:r>
              <a:rPr kumimoji="1" lang="zh-TW" altLang="en-US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目錄</a:t>
            </a:r>
            <a:r>
              <a:rPr kumimoji="1" lang="en-US" altLang="zh-TW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endParaRPr kumimoji="1" lang="zh-TW" altLang="en-US" sz="1600" b="1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01E67CC1-D816-CA99-2372-785B618A43E8}"/>
              </a:ext>
            </a:extLst>
          </p:cNvPr>
          <p:cNvSpPr txBox="1"/>
          <p:nvPr/>
        </p:nvSpPr>
        <p:spPr>
          <a:xfrm>
            <a:off x="105013" y="1305847"/>
            <a:ext cx="6647974" cy="81253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u"/>
            </a:pP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Team presentation 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隊伍簡介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 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 </a:t>
            </a:r>
            <a:endParaRPr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endParaRPr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Summary project idea 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專案概要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 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endParaRPr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Presenting robotic </a:t>
            </a: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solution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 </a:t>
            </a: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展示機器人解決方案</a:t>
            </a: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15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2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3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4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5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6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7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8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9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10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11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12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kumimoji="1"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13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kumimoji="1"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14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kumimoji="1"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15</a:t>
            </a:r>
          </a:p>
          <a:p>
            <a:pPr marL="742950" lvl="1" indent="-285750">
              <a:buFont typeface="Wingdings" pitchFamily="2" charset="2"/>
              <a:buChar char="Ø"/>
            </a:pPr>
            <a:endParaRPr kumimoji="1"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en" altLang="zh-TW" dirty="0">
                <a:latin typeface="Heiti TC Medium" pitchFamily="2" charset="-128"/>
                <a:ea typeface="Heiti TC Medium" pitchFamily="2" charset="-128"/>
              </a:rPr>
              <a:t>Social impact &amp; Innovation 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社會衝擊與創新</a:t>
            </a:r>
            <a:r>
              <a:rPr lang="en" altLang="zh-TW" dirty="0">
                <a:latin typeface="Heiti TC Medium" pitchFamily="2" charset="-128"/>
                <a:ea typeface="Heiti TC Medium" pitchFamily="2" charset="-128"/>
              </a:rPr>
              <a:t>)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3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742950" lvl="1" indent="-285750">
              <a:buFont typeface="Wingdings" pitchFamily="2" charset="2"/>
              <a:buChar char="u"/>
            </a:pP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2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3</a:t>
            </a:r>
          </a:p>
          <a:p>
            <a:pPr marL="742950" lvl="1" indent="-285750">
              <a:buFont typeface="Wingdings" pitchFamily="2" charset="2"/>
              <a:buChar char="Ø"/>
            </a:pP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en" altLang="zh-TW" dirty="0">
                <a:latin typeface="Heiti TC Medium" pitchFamily="2" charset="-128"/>
                <a:ea typeface="Heiti TC Medium" pitchFamily="2" charset="-128"/>
              </a:rPr>
              <a:t>List of sources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 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</a:rPr>
              <a:t>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參考</a:t>
            </a: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來源清單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</a:rPr>
              <a:t>)</a:t>
            </a: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 </a:t>
            </a: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855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5024" y="272922"/>
            <a:ext cx="4187952" cy="385446"/>
          </a:xfrm>
        </p:spPr>
        <p:txBody>
          <a:bodyPr>
            <a:normAutofit/>
          </a:bodyPr>
          <a:lstStyle/>
          <a:p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Team presentation (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隊伍簡介</a:t>
            </a:r>
            <a:r>
              <a:rPr lang="en-US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 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kumimoji="1" lang="zh-TW" altLang="en-US" sz="1600" b="1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C25D7B3-5D0A-3412-D7A8-915344D02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437" y="902694"/>
            <a:ext cx="4175125" cy="45370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latin typeface="Heiti TC Medium" pitchFamily="2" charset="-128"/>
                <a:ea typeface="Heiti TC Medium" pitchFamily="2" charset="-128"/>
              </a:rPr>
              <a:t>團隊照片</a:t>
            </a:r>
            <a:endParaRPr kumimoji="0" lang="en-US" altLang="ja-JP" sz="1800" dirty="0">
              <a:latin typeface="Heiti TC Medium" pitchFamily="2" charset="-128"/>
              <a:ea typeface="Heiti TC Medium" pitchFamily="2" charset="-128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C38313B-F8DA-71F7-6E62-1E38A5661F4D}"/>
              </a:ext>
            </a:extLst>
          </p:cNvPr>
          <p:cNvSpPr txBox="1"/>
          <p:nvPr/>
        </p:nvSpPr>
        <p:spPr>
          <a:xfrm>
            <a:off x="1341437" y="5863985"/>
            <a:ext cx="417512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</a:rPr>
              <a:t>1:</a:t>
            </a: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來自：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分工項目：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</a:rPr>
              <a:t>2:</a:t>
            </a: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來自：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分工項目：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</a:rPr>
              <a:t>3:</a:t>
            </a: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來自：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分工項目：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906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19" y="294899"/>
            <a:ext cx="4937760" cy="367158"/>
          </a:xfrm>
        </p:spPr>
        <p:txBody>
          <a:bodyPr>
            <a:normAutofit/>
          </a:bodyPr>
          <a:lstStyle/>
          <a:p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Summary project idea </a:t>
            </a:r>
            <a:r>
              <a:rPr lang="en-US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專案概要</a:t>
            </a:r>
            <a:r>
              <a:rPr lang="en-US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 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sz="1600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C38313B-F8DA-71F7-6E62-1E38A5661F4D}"/>
              </a:ext>
            </a:extLst>
          </p:cNvPr>
          <p:cNvSpPr txBox="1"/>
          <p:nvPr/>
        </p:nvSpPr>
        <p:spPr>
          <a:xfrm>
            <a:off x="566928" y="1109105"/>
            <a:ext cx="592531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請敘述你的專案和解決方案的實施摘要。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你的讀者和利益相關者需要知道的所有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訊息</a:t>
            </a: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。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你的專案解決了什麼問題以及你為何選擇此問題?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你的機器人解決方案將會如何解決問題?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你的機器人解決方案有何價值? 若真實世界使用它會發生什麼事?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為何你的專案為何重要? 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1096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19" y="294899"/>
            <a:ext cx="4937760" cy="367158"/>
          </a:xfrm>
        </p:spPr>
        <p:txBody>
          <a:bodyPr>
            <a:normAutofit fontScale="90000"/>
          </a:bodyPr>
          <a:lstStyle/>
          <a:p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Presenting robotic solution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 </a:t>
            </a:r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展示機器人解決方案</a:t>
            </a:r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15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sz="1600" i="1" dirty="0">
              <a:solidFill>
                <a:srgbClr val="FF0000"/>
              </a:solidFill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C38313B-F8DA-71F7-6E62-1E38A5661F4D}"/>
              </a:ext>
            </a:extLst>
          </p:cNvPr>
          <p:cNvSpPr txBox="1"/>
          <p:nvPr/>
        </p:nvSpPr>
        <p:spPr>
          <a:xfrm>
            <a:off x="201168" y="1109105"/>
            <a:ext cx="6419088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敘述你的機器人解決方案和你是如何開發它的。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大致方向: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如何想到此想法?你有調查過其他想法嗎?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你有找到其他可行的類似想法嗎?你的解決方案有什麼不同?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技術方面: 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敘述此方案的機構結構。在發展過程有發生任何挑戰?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機器人解決方案簡報(最多1</a:t>
            </a:r>
            <a:r>
              <a:rPr lang="en-US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5</a:t>
            </a:r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頁，包含機器人方案照片以及程式截圖畫面):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專案發想準備期間的演變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研究可行的類似想法(如果有的話)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建構解決方案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解決方案的程式編輯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期間遇到的挑戰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4362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294899"/>
            <a:ext cx="5669279" cy="381758"/>
          </a:xfrm>
        </p:spPr>
        <p:txBody>
          <a:bodyPr>
            <a:normAutofit/>
          </a:bodyPr>
          <a:lstStyle/>
          <a:p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Social impact &amp; Innovation (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社會衝擊與創新</a:t>
            </a:r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)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3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sz="1600" i="1" dirty="0">
              <a:solidFill>
                <a:srgbClr val="FF0000"/>
              </a:solidFill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C38313B-F8DA-71F7-6E62-1E38A5661F4D}"/>
              </a:ext>
            </a:extLst>
          </p:cNvPr>
          <p:cNvSpPr txBox="1"/>
          <p:nvPr/>
        </p:nvSpPr>
        <p:spPr>
          <a:xfrm>
            <a:off x="201168" y="1109105"/>
            <a:ext cx="643737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敘述你的決方案對社會的衝擊?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它會幫助到誰? 有多重要?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請舉例一個你的想法可使用的地方和如何使用</a:t>
            </a: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。(</a:t>
            </a: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想想有誰會用和有多少人可能因此受惠) 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社會的衝擊與創新(最多</a:t>
            </a:r>
            <a:r>
              <a:rPr lang="en-US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3</a:t>
            </a:r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頁):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解決方案對(當地/全球)社會的衝擊(包含可能的負面影響)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你的想法的一個實際</a:t>
            </a:r>
            <a:r>
              <a:rPr lang="zh-TW" altLang="en-US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應用例子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140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294899"/>
            <a:ext cx="5669279" cy="381758"/>
          </a:xfrm>
        </p:spPr>
        <p:txBody>
          <a:bodyPr>
            <a:normAutofit/>
          </a:bodyPr>
          <a:lstStyle/>
          <a:p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List of sources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 </a:t>
            </a:r>
            <a:r>
              <a:rPr lang="en-US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(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參考</a:t>
            </a:r>
            <a:r>
              <a:rPr lang="zh-TW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來源清單</a:t>
            </a:r>
            <a:r>
              <a:rPr lang="en-US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)</a:t>
            </a:r>
            <a:r>
              <a:rPr lang="zh-TW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 </a:t>
            </a:r>
            <a:endParaRPr lang="en-US" altLang="zh-TW" sz="1600" i="1" dirty="0">
              <a:solidFill>
                <a:srgbClr val="FF0000"/>
              </a:solidFill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C38313B-F8DA-71F7-6E62-1E38A5661F4D}"/>
              </a:ext>
            </a:extLst>
          </p:cNvPr>
          <p:cNvSpPr txBox="1"/>
          <p:nvPr/>
        </p:nvSpPr>
        <p:spPr>
          <a:xfrm>
            <a:off x="164592" y="1109105"/>
            <a:ext cx="6510528" cy="381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請列出所有資料來源- 文件或可靠的網頁和曾詢問過的人</a:t>
            </a:r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1596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500</Words>
  <Application>Microsoft Macintosh PowerPoint</Application>
  <PresentationFormat>A4 紙張 (210x297 公釐)</PresentationFormat>
  <Paragraphs>111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HEITI TC MEDIUM</vt:lpstr>
      <vt:lpstr>HEITI TC MEDIUM</vt:lpstr>
      <vt:lpstr>Arial</vt:lpstr>
      <vt:lpstr>Calibri</vt:lpstr>
      <vt:lpstr>Calibri Light</vt:lpstr>
      <vt:lpstr>Wingdings</vt:lpstr>
      <vt:lpstr>Office 佈景主題</vt:lpstr>
      <vt:lpstr>Front page (封面)</vt:lpstr>
      <vt:lpstr>Table of Contents (目錄)</vt:lpstr>
      <vt:lpstr>Team presentation (隊伍簡介) 最多1頁</vt:lpstr>
      <vt:lpstr>Summary project idea (專案概要) 最多1頁</vt:lpstr>
      <vt:lpstr>Presenting robotic solution (展示機器人解決方案)最多15頁</vt:lpstr>
      <vt:lpstr>Social impact &amp; Innovation (社會衝擊與創新)最多3頁</vt:lpstr>
      <vt:lpstr>List of sources (參考來源清單)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Front page (封面)</dc:title>
  <dc:creator>Win Huang</dc:creator>
  <cp:lastModifiedBy>Win Huang</cp:lastModifiedBy>
  <cp:revision>1</cp:revision>
  <dcterms:created xsi:type="dcterms:W3CDTF">2022-07-19T14:07:13Z</dcterms:created>
  <dcterms:modified xsi:type="dcterms:W3CDTF">2022-07-19T15:15:07Z</dcterms:modified>
</cp:coreProperties>
</file>