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6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17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16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15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05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661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05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69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48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75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76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100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C9447-54E5-46C8-820C-ADF7F46B6C75}" type="datetimeFigureOut">
              <a:rPr lang="zh-TW" altLang="en-US" smtClean="0"/>
              <a:t>2022/6/7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6111E-8D30-4053-958D-F2C7314773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7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A0F9D3-B429-47E6-AE0D-1B4F114B0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37197"/>
            <a:ext cx="10691814" cy="890711"/>
          </a:xfrm>
        </p:spPr>
        <p:txBody>
          <a:bodyPr>
            <a:normAutofit fontScale="90000"/>
          </a:bodyPr>
          <a:lstStyle/>
          <a:p>
            <a:r>
              <a:rPr lang="en-US" altLang="zh-TW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2022 WRO</a:t>
            </a:r>
            <a:r>
              <a:rPr lang="zh-TW" altLang="en-US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國際奧林匹亞智能機器人</a:t>
            </a:r>
            <a:br>
              <a:rPr lang="en-US" altLang="zh-TW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968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「線上」聯盟賽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BA140E8-B2E9-46B7-843D-04B3DAB57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8088" y="2407896"/>
            <a:ext cx="9267602" cy="3387854"/>
          </a:xfrm>
        </p:spPr>
        <p:txBody>
          <a:bodyPr>
            <a:normAutofit fontScale="85000" lnSpcReduction="20000"/>
          </a:bodyPr>
          <a:lstStyle/>
          <a:p>
            <a:endParaRPr lang="en-US" altLang="zh-TW" dirty="0"/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區域：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北區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中南區</a:t>
            </a:r>
            <a:endParaRPr lang="en-US" altLang="zh-TW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組別：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機器人任務國小組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機器人任務國中組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機器人任務高中組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未來工程師組</a:t>
            </a:r>
            <a:endParaRPr lang="en-US" altLang="zh-TW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防疫總動員</a:t>
            </a:r>
            <a:endParaRPr lang="en-US" altLang="zh-TW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教練姓名：</a:t>
            </a:r>
            <a:r>
              <a:rPr lang="en-US" altLang="zh-TW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</a:p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隊伍名稱：</a:t>
            </a:r>
            <a:r>
              <a:rPr lang="en-US" altLang="zh-TW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3FD6F508-B54C-404D-AEED-42E0253BFAFE}"/>
              </a:ext>
            </a:extLst>
          </p:cNvPr>
          <p:cNvSpPr txBox="1">
            <a:spLocks/>
          </p:cNvSpPr>
          <p:nvPr/>
        </p:nvSpPr>
        <p:spPr>
          <a:xfrm>
            <a:off x="469232" y="6075738"/>
            <a:ext cx="9916458" cy="1065722"/>
          </a:xfrm>
          <a:prstGeom prst="rect">
            <a:avLst/>
          </a:prstGeom>
        </p:spPr>
        <p:txBody>
          <a:bodyPr vert="horz" lIns="100796" tIns="50398" rIns="100796" bIns="50398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重要提醒：</a:t>
            </a:r>
            <a:endParaRPr lang="en-US" altLang="zh-TW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上述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黃底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內容隊伍請依實際情況填寫</a:t>
            </a:r>
            <a:endParaRPr lang="en-US" altLang="zh-TW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每份表單代表一支隊伍，報名不同組別請分開填寫</a:t>
            </a:r>
            <a:endParaRPr lang="en-US" altLang="zh-TW" sz="3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262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ACD879-3BD4-4589-80E5-0DD82D86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身分相關文件資料</a:t>
            </a:r>
            <a:br>
              <a:rPr lang="en-US" altLang="zh-TW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將照片圖檔貼上此頁即可。</a:t>
            </a:r>
            <a:r>
              <a:rPr lang="en-US" altLang="zh-TW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ex: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學生證或有身分字號文件皆可</a:t>
            </a:r>
            <a:r>
              <a:rPr lang="en-US" altLang="zh-TW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A7CE3B-F278-4826-AECF-B2BF2D6B0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62" y="2077618"/>
            <a:ext cx="9221689" cy="4796544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或指導老師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選手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EB68B09-FE7A-4878-8C50-CAEB2FE2A25F}"/>
              </a:ext>
            </a:extLst>
          </p:cNvPr>
          <p:cNvSpPr/>
          <p:nvPr/>
        </p:nvSpPr>
        <p:spPr>
          <a:xfrm>
            <a:off x="903203" y="2724382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70EBF7-7E87-403E-82C7-F00DC0631548}"/>
              </a:ext>
            </a:extLst>
          </p:cNvPr>
          <p:cNvSpPr/>
          <p:nvPr/>
        </p:nvSpPr>
        <p:spPr>
          <a:xfrm>
            <a:off x="903203" y="5057158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0E83783-1518-483E-BFA1-82A431613DFA}"/>
              </a:ext>
            </a:extLst>
          </p:cNvPr>
          <p:cNvSpPr/>
          <p:nvPr/>
        </p:nvSpPr>
        <p:spPr>
          <a:xfrm>
            <a:off x="3973737" y="5057157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03EFC45-FCC9-4924-8384-41D33DD0BFBE}"/>
              </a:ext>
            </a:extLst>
          </p:cNvPr>
          <p:cNvSpPr/>
          <p:nvPr/>
        </p:nvSpPr>
        <p:spPr>
          <a:xfrm>
            <a:off x="7044271" y="5057156"/>
            <a:ext cx="2631887" cy="14611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</p:spTree>
    <p:extLst>
      <p:ext uri="{BB962C8B-B14F-4D97-AF65-F5344CB8AC3E}">
        <p14:creationId xmlns:p14="http://schemas.microsoft.com/office/powerpoint/2010/main" val="152806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ACD879-3BD4-4589-80E5-0DD82D86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1" y="65341"/>
            <a:ext cx="9221689" cy="998437"/>
          </a:xfrm>
        </p:spPr>
        <p:txBody>
          <a:bodyPr>
            <a:normAutofit/>
          </a:bodyPr>
          <a:lstStyle/>
          <a:p>
            <a:r>
              <a:rPr lang="en-US" altLang="zh-TW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機器人檢核照片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將照片圖檔貼上此頁即可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409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E134FA78-9D5F-4939-A211-4C6D29F6C9C1}"/>
              </a:ext>
            </a:extLst>
          </p:cNvPr>
          <p:cNvSpPr txBox="1">
            <a:spLocks/>
          </p:cNvSpPr>
          <p:nvPr/>
        </p:nvSpPr>
        <p:spPr>
          <a:xfrm>
            <a:off x="735060" y="1381565"/>
            <a:ext cx="8024145" cy="5562574"/>
          </a:xfrm>
          <a:prstGeom prst="rect">
            <a:avLst/>
          </a:prstGeom>
        </p:spPr>
        <p:txBody>
          <a:bodyPr vert="horz" lIns="100796" tIns="50398" rIns="100796" bIns="503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控制器近照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984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zh-TW" altLang="zh-TW" sz="1984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需可清楚辨識控制器上</a:t>
            </a:r>
            <a:r>
              <a:rPr lang="zh-TW" altLang="zh-TW" sz="1984" kern="100" dirty="0">
                <a:highlight>
                  <a:srgbClr val="FFFF00"/>
                </a:highlight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貝登堡公司標籤</a:t>
            </a:r>
            <a:r>
              <a:rPr lang="zh-TW" altLang="zh-TW" sz="1984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zh-TW" altLang="zh-TW" sz="1984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3086" dirty="0"/>
          </a:p>
          <a:p>
            <a:endParaRPr lang="en-US" altLang="zh-TW" sz="3086" dirty="0"/>
          </a:p>
          <a:p>
            <a:endParaRPr lang="en-US" altLang="zh-TW" sz="3086" dirty="0"/>
          </a:p>
          <a:p>
            <a:pPr marL="0" indent="0">
              <a:buNone/>
            </a:pPr>
            <a:endParaRPr lang="en-US" altLang="zh-TW" sz="3086" dirty="0"/>
          </a:p>
          <a:p>
            <a:pPr marL="0" indent="0">
              <a:buNone/>
            </a:pPr>
            <a:endParaRPr lang="zh-TW" altLang="en-US" sz="3086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41804CD-4AA9-456F-BC38-9ED06A609423}"/>
              </a:ext>
            </a:extLst>
          </p:cNvPr>
          <p:cNvSpPr/>
          <p:nvPr/>
        </p:nvSpPr>
        <p:spPr>
          <a:xfrm>
            <a:off x="1101106" y="2459646"/>
            <a:ext cx="6414119" cy="3942149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</p:spTree>
    <p:extLst>
      <p:ext uri="{BB962C8B-B14F-4D97-AF65-F5344CB8AC3E}">
        <p14:creationId xmlns:p14="http://schemas.microsoft.com/office/powerpoint/2010/main" val="269446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ACD879-3BD4-4589-80E5-0DD82D86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1" y="65341"/>
            <a:ext cx="9221689" cy="998437"/>
          </a:xfrm>
        </p:spPr>
        <p:txBody>
          <a:bodyPr>
            <a:normAutofit/>
          </a:bodyPr>
          <a:lstStyle/>
          <a:p>
            <a:r>
              <a:rPr lang="en-US" altLang="zh-TW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4409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機器人檢核照片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將照片圖檔貼上此頁即可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409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A7CE3B-F278-4826-AECF-B2BF2D6B0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127" y="940905"/>
            <a:ext cx="4843565" cy="3251356"/>
          </a:xfrm>
        </p:spPr>
        <p:txBody>
          <a:bodyPr>
            <a:no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機器人任務組：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機器人於出發區內正投影照片，需確認機器人完全在出發區內（長寬不超過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25cm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400" dirty="0"/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未來工程師組：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紙上正投影照片，需確認機器人完全在紙張範圍內</a:t>
            </a:r>
            <a:endParaRPr lang="en-US" altLang="zh-TW" sz="1400" dirty="0"/>
          </a:p>
          <a:p>
            <a:endParaRPr lang="en-US" altLang="zh-TW" sz="1400" dirty="0"/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防疫總動員組：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機器人於出發區內正投影照片，需確認機器人完全在出發區內（長寬不超過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36cm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endParaRPr lang="zh-TW" altLang="en-US" sz="1400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7D316682-B3FC-1B4F-929E-EDA13247012B}"/>
              </a:ext>
            </a:extLst>
          </p:cNvPr>
          <p:cNvSpPr txBox="1">
            <a:spLocks/>
          </p:cNvSpPr>
          <p:nvPr/>
        </p:nvSpPr>
        <p:spPr>
          <a:xfrm>
            <a:off x="5571523" y="935596"/>
            <a:ext cx="5001228" cy="313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機器人任務組：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機器人於出發區內正面照片，需確認機器人高度不超過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25cm</a:t>
            </a:r>
          </a:p>
          <a:p>
            <a:pPr marL="0" indent="0">
              <a:buNone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未來工程師組：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紙上正面照片，需確認機器人高度不超過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30cm</a:t>
            </a:r>
            <a:endParaRPr lang="en-US" altLang="zh-TW" sz="1400" dirty="0"/>
          </a:p>
          <a:p>
            <a:pPr marL="0" indent="0">
              <a:buNone/>
            </a:pPr>
            <a:endParaRPr lang="en-US" altLang="zh-TW" sz="1400" dirty="0"/>
          </a:p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機器人任務組：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機器人於出發區內正面照片，需確認機器人高度不超過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36cm</a:t>
            </a:r>
            <a:endParaRPr lang="en-US" altLang="zh-TW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1400" dirty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1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F179DED-DA4C-F541-A99C-965324BF27C5}"/>
              </a:ext>
            </a:extLst>
          </p:cNvPr>
          <p:cNvSpPr/>
          <p:nvPr/>
        </p:nvSpPr>
        <p:spPr>
          <a:xfrm>
            <a:off x="366127" y="4232017"/>
            <a:ext cx="4754163" cy="313797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EEE0DCF-90CA-1846-B233-9507EF62A86B}"/>
              </a:ext>
            </a:extLst>
          </p:cNvPr>
          <p:cNvSpPr/>
          <p:nvPr/>
        </p:nvSpPr>
        <p:spPr>
          <a:xfrm>
            <a:off x="5571523" y="4232017"/>
            <a:ext cx="4754163" cy="313797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984" dirty="0"/>
          </a:p>
        </p:txBody>
      </p:sp>
    </p:spTree>
    <p:extLst>
      <p:ext uri="{BB962C8B-B14F-4D97-AF65-F5344CB8AC3E}">
        <p14:creationId xmlns:p14="http://schemas.microsoft.com/office/powerpoint/2010/main" val="280413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297</Words>
  <Application>Microsoft Macintosh PowerPoint</Application>
  <PresentationFormat>自訂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Wingdings</vt:lpstr>
      <vt:lpstr>Office 佈景主題</vt:lpstr>
      <vt:lpstr>2022 WRO國際奧林匹亞智能機器人 「線上」聯盟賽</vt:lpstr>
      <vt:lpstr>1.選手/教練 身分相關文件資料 (將照片圖檔貼上此頁即可。ex:學生證或有身分字號文件皆可)</vt:lpstr>
      <vt:lpstr>2.機器人檢核照片(將照片圖檔貼上此頁即可)</vt:lpstr>
      <vt:lpstr>3.機器人檢核照片(將照片圖檔貼上此頁即可)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WRO國際奧林匹亞智能機器人「線上」聯盟賽</dc:title>
  <dc:creator>ASH</dc:creator>
  <cp:lastModifiedBy>Win Huang</cp:lastModifiedBy>
  <cp:revision>17</cp:revision>
  <dcterms:created xsi:type="dcterms:W3CDTF">2021-06-13T08:43:33Z</dcterms:created>
  <dcterms:modified xsi:type="dcterms:W3CDTF">2022-06-07T07:59:10Z</dcterms:modified>
</cp:coreProperties>
</file>