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63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2022/7/19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417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2022/7/19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816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2022/7/19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315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2022/7/19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805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2022/7/19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661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2022/7/19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205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2022/7/19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369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2022/7/19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448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2022/7/19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175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2022/7/19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676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2022/7/19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100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C9447-54E5-46C8-820C-ADF7F46B6C75}" type="datetimeFigureOut">
              <a:rPr lang="zh-TW" altLang="en-US" smtClean="0"/>
              <a:t>2022/7/19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87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A0F9D3-B429-47E6-AE0D-1B4F114B0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37197"/>
            <a:ext cx="10691814" cy="890711"/>
          </a:xfrm>
        </p:spPr>
        <p:txBody>
          <a:bodyPr>
            <a:normAutofit fontScale="90000"/>
          </a:bodyPr>
          <a:lstStyle/>
          <a:p>
            <a:r>
              <a:rPr lang="en-US" altLang="zh-TW" sz="3968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 WRO</a:t>
            </a:r>
            <a:r>
              <a:rPr lang="zh-TW" altLang="en-US" sz="3968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國際奧林匹亞智能機器人</a:t>
            </a:r>
            <a:br>
              <a:rPr lang="en-US" altLang="zh-TW" sz="3968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968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「線上」校際盃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BA140E8-B2E9-46B7-843D-04B3DAB57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8088" y="2407896"/>
            <a:ext cx="9267602" cy="3387854"/>
          </a:xfrm>
        </p:spPr>
        <p:txBody>
          <a:bodyPr>
            <a:normAutofit lnSpcReduction="10000"/>
          </a:bodyPr>
          <a:lstStyle/>
          <a:p>
            <a:endParaRPr lang="en-US" altLang="zh-TW" dirty="0"/>
          </a:p>
          <a:p>
            <a:pPr algn="l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區域：</a:t>
            </a:r>
            <a:r>
              <a:rPr lang="en-US" altLang="zh-TW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OO</a:t>
            </a:r>
            <a:r>
              <a:rPr lang="zh-TW" altLang="en-US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校際盃</a:t>
            </a:r>
            <a:endParaRPr lang="en-US" altLang="zh-TW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組別：</a:t>
            </a:r>
            <a:r>
              <a:rPr lang="zh-TW" altLang="en-US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機器人任務國小組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</a:p>
          <a:p>
            <a:pPr algn="l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zh-TW" altLang="en-US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機器人任務國中組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</a:p>
          <a:p>
            <a:pPr algn="l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zh-TW" altLang="en-US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機器人任務高中組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</a:p>
          <a:p>
            <a:pPr algn="l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教練姓名：</a:t>
            </a:r>
            <a:r>
              <a:rPr lang="en-US" altLang="zh-TW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OOO</a:t>
            </a:r>
          </a:p>
          <a:p>
            <a:pPr algn="l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隊伍名稱：</a:t>
            </a:r>
            <a:r>
              <a:rPr lang="en-US" altLang="zh-TW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OOO</a:t>
            </a:r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3FD6F508-B54C-404D-AEED-42E0253BFAFE}"/>
              </a:ext>
            </a:extLst>
          </p:cNvPr>
          <p:cNvSpPr txBox="1">
            <a:spLocks/>
          </p:cNvSpPr>
          <p:nvPr/>
        </p:nvSpPr>
        <p:spPr>
          <a:xfrm>
            <a:off x="469232" y="5795750"/>
            <a:ext cx="9916458" cy="1345710"/>
          </a:xfrm>
          <a:prstGeom prst="rect">
            <a:avLst/>
          </a:prstGeom>
        </p:spPr>
        <p:txBody>
          <a:bodyPr vert="horz" lIns="100796" tIns="50398" rIns="100796" bIns="50398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重要提醒：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上述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黃底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內容隊伍請依實際情況填寫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每份表單代表一支隊伍，報名不同組別請分開填寫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台中市校際盃如經查為非同校隊伍參賽，將視為檢錄不合格，取消參賽資格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Font typeface="Wingdings" pitchFamily="2" charset="2"/>
              <a:buChar char="Ø"/>
            </a:pP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262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ACD879-3BD4-4589-80E5-0DD82D86B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教練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身分相關文件資料</a:t>
            </a:r>
            <a:br>
              <a:rPr lang="en-US" altLang="zh-TW" sz="4409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將照片圖檔貼上此頁即可。</a:t>
            </a:r>
            <a:r>
              <a:rPr lang="en-US" altLang="zh-TW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ex:</a:t>
            </a:r>
            <a:r>
              <a:rPr lang="zh-TW" altLang="en-US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學生證或有身分字號文件皆可</a:t>
            </a:r>
            <a:r>
              <a:rPr lang="en-US" altLang="zh-TW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A7CE3B-F278-4826-AECF-B2BF2D6B0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2077618"/>
            <a:ext cx="9221689" cy="4796544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教練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或指導老師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選手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EB68B09-FE7A-4878-8C50-CAEB2FE2A25F}"/>
              </a:ext>
            </a:extLst>
          </p:cNvPr>
          <p:cNvSpPr/>
          <p:nvPr/>
        </p:nvSpPr>
        <p:spPr>
          <a:xfrm>
            <a:off x="903203" y="2724382"/>
            <a:ext cx="2631887" cy="146118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570EBF7-7E87-403E-82C7-F00DC0631548}"/>
              </a:ext>
            </a:extLst>
          </p:cNvPr>
          <p:cNvSpPr/>
          <p:nvPr/>
        </p:nvSpPr>
        <p:spPr>
          <a:xfrm>
            <a:off x="903203" y="5057158"/>
            <a:ext cx="2631887" cy="146118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0E83783-1518-483E-BFA1-82A431613DFA}"/>
              </a:ext>
            </a:extLst>
          </p:cNvPr>
          <p:cNvSpPr/>
          <p:nvPr/>
        </p:nvSpPr>
        <p:spPr>
          <a:xfrm>
            <a:off x="3973737" y="5057157"/>
            <a:ext cx="2631887" cy="146118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03EFC45-FCC9-4924-8384-41D33DD0BFBE}"/>
              </a:ext>
            </a:extLst>
          </p:cNvPr>
          <p:cNvSpPr/>
          <p:nvPr/>
        </p:nvSpPr>
        <p:spPr>
          <a:xfrm>
            <a:off x="7044271" y="5057156"/>
            <a:ext cx="2631887" cy="146118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</p:spTree>
    <p:extLst>
      <p:ext uri="{BB962C8B-B14F-4D97-AF65-F5344CB8AC3E}">
        <p14:creationId xmlns:p14="http://schemas.microsoft.com/office/powerpoint/2010/main" val="1528069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ACD879-3BD4-4589-80E5-0DD82D86B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1" y="65341"/>
            <a:ext cx="9221689" cy="998437"/>
          </a:xfrm>
        </p:spPr>
        <p:txBody>
          <a:bodyPr>
            <a:normAutofit/>
          </a:bodyPr>
          <a:lstStyle/>
          <a:p>
            <a:r>
              <a:rPr lang="en-US" altLang="zh-TW" sz="4409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4409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機器人檢核照片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將照片圖檔貼上此頁即可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A7CE3B-F278-4826-AECF-B2BF2D6B0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272" y="1063778"/>
            <a:ext cx="4843565" cy="998438"/>
          </a:xfrm>
        </p:spPr>
        <p:txBody>
          <a:bodyPr>
            <a:normAutofit lnSpcReduction="10000"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機器人任務組：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機器人於出發區內正投影照片，需確認機器人完全在出發區內（長寬不超過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25cm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800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7D316682-B3FC-1B4F-929E-EDA13247012B}"/>
              </a:ext>
            </a:extLst>
          </p:cNvPr>
          <p:cNvSpPr txBox="1">
            <a:spLocks/>
          </p:cNvSpPr>
          <p:nvPr/>
        </p:nvSpPr>
        <p:spPr>
          <a:xfrm>
            <a:off x="5557668" y="1063778"/>
            <a:ext cx="5001228" cy="9984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機器人任務組：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機器人於出發區內正面照片，需確認機器人高度不超過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25cm</a:t>
            </a:r>
            <a:endParaRPr lang="en-US" altLang="zh-TW" sz="2000" dirty="0"/>
          </a:p>
          <a:p>
            <a:endParaRPr lang="en-US" altLang="zh-TW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dirty="0"/>
          </a:p>
          <a:p>
            <a:pPr marL="0" indent="0">
              <a:buFont typeface="Arial" panose="020B0604020202020204" pitchFamily="34" charset="0"/>
              <a:buNone/>
            </a:pP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F179DED-DA4C-F541-A99C-965324BF27C5}"/>
              </a:ext>
            </a:extLst>
          </p:cNvPr>
          <p:cNvSpPr/>
          <p:nvPr/>
        </p:nvSpPr>
        <p:spPr>
          <a:xfrm>
            <a:off x="623819" y="2283284"/>
            <a:ext cx="4295273" cy="3219253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0C64CA72-2C04-634C-BB85-9F0E84F70621}"/>
              </a:ext>
            </a:extLst>
          </p:cNvPr>
          <p:cNvSpPr txBox="1">
            <a:spLocks/>
          </p:cNvSpPr>
          <p:nvPr/>
        </p:nvSpPr>
        <p:spPr>
          <a:xfrm>
            <a:off x="478500" y="5723602"/>
            <a:ext cx="9916458" cy="1770731"/>
          </a:xfrm>
          <a:prstGeom prst="rect">
            <a:avLst/>
          </a:prstGeom>
        </p:spPr>
        <p:txBody>
          <a:bodyPr vert="horz" lIns="100796" tIns="50398" rIns="100796" bIns="50398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重要提醒：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請以橫幅格式拍攝檢核照片，並將機器人線材整理至符合大小規範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可以道具輔助拍攝確認邊界（如圖示）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高度檢核不論是否使用套量箱，皆需要擺上直尺輔助拍攝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各年齡組別底圖上所擺放之積木方向與位置將列入檢核項目，隊伍請特別注意。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Font typeface="Wingdings" pitchFamily="2" charset="2"/>
              <a:buChar char="Ø"/>
            </a:pP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694B731-5C3F-0740-A742-98D0B51DC8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3203" r="9614" b="8519"/>
          <a:stretch/>
        </p:blipFill>
        <p:spPr>
          <a:xfrm>
            <a:off x="721205" y="2373574"/>
            <a:ext cx="4127763" cy="3043234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5C60E29C-EA32-2848-B944-41FCB9131908}"/>
              </a:ext>
            </a:extLst>
          </p:cNvPr>
          <p:cNvSpPr/>
          <p:nvPr/>
        </p:nvSpPr>
        <p:spPr>
          <a:xfrm>
            <a:off x="5557668" y="2283283"/>
            <a:ext cx="4295273" cy="3219253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774394E9-2009-4D49-8228-AE404FBCD7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16236" r="8136"/>
          <a:stretch/>
        </p:blipFill>
        <p:spPr>
          <a:xfrm>
            <a:off x="5643995" y="2391398"/>
            <a:ext cx="4129089" cy="302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41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272</Words>
  <Application>Microsoft Office PowerPoint</Application>
  <PresentationFormat>自訂</PresentationFormat>
  <Paragraphs>29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9" baseType="lpstr">
      <vt:lpstr>微軟正黑體</vt:lpstr>
      <vt:lpstr>Arial</vt:lpstr>
      <vt:lpstr>Calibri</vt:lpstr>
      <vt:lpstr>Calibri Light</vt:lpstr>
      <vt:lpstr>Wingdings</vt:lpstr>
      <vt:lpstr>Office 佈景主題</vt:lpstr>
      <vt:lpstr>2022 WRO國際奧林匹亞智能機器人 「線上」校際盃</vt:lpstr>
      <vt:lpstr>1.選手/教練 身分相關文件資料 (將照片圖檔貼上此頁即可。ex:學生證或有身分字號文件皆可)</vt:lpstr>
      <vt:lpstr>2.機器人檢核照片(將照片圖檔貼上此頁即可)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WRO國際奧林匹亞智能機器人「線上」聯盟賽</dc:title>
  <dc:creator>ASH</dc:creator>
  <cp:lastModifiedBy>ASH</cp:lastModifiedBy>
  <cp:revision>22</cp:revision>
  <dcterms:created xsi:type="dcterms:W3CDTF">2021-06-13T08:43:33Z</dcterms:created>
  <dcterms:modified xsi:type="dcterms:W3CDTF">2022-07-19T02:58:00Z</dcterms:modified>
</cp:coreProperties>
</file>